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4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5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6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09" r:id="rId2"/>
    <p:sldMasterId id="2147483993" r:id="rId3"/>
    <p:sldMasterId id="2147484043" r:id="rId4"/>
    <p:sldMasterId id="2147484065" r:id="rId5"/>
    <p:sldMasterId id="2147484087" r:id="rId6"/>
    <p:sldMasterId id="2147484111" r:id="rId7"/>
  </p:sldMasterIdLst>
  <p:notesMasterIdLst>
    <p:notesMasterId r:id="rId42"/>
  </p:notesMasterIdLst>
  <p:handoutMasterIdLst>
    <p:handoutMasterId r:id="rId43"/>
  </p:handoutMasterIdLst>
  <p:sldIdLst>
    <p:sldId id="526" r:id="rId8"/>
    <p:sldId id="477" r:id="rId9"/>
    <p:sldId id="506" r:id="rId10"/>
    <p:sldId id="509" r:id="rId11"/>
    <p:sldId id="258" r:id="rId12"/>
    <p:sldId id="507" r:id="rId13"/>
    <p:sldId id="508" r:id="rId14"/>
    <p:sldId id="515" r:id="rId15"/>
    <p:sldId id="533" r:id="rId16"/>
    <p:sldId id="518" r:id="rId17"/>
    <p:sldId id="519" r:id="rId18"/>
    <p:sldId id="412" r:id="rId19"/>
    <p:sldId id="404" r:id="rId20"/>
    <p:sldId id="413" r:id="rId21"/>
    <p:sldId id="454" r:id="rId22"/>
    <p:sldId id="500" r:id="rId23"/>
    <p:sldId id="405" r:id="rId24"/>
    <p:sldId id="501" r:id="rId25"/>
    <p:sldId id="415" r:id="rId26"/>
    <p:sldId id="502" r:id="rId27"/>
    <p:sldId id="416" r:id="rId28"/>
    <p:sldId id="436" r:id="rId29"/>
    <p:sldId id="402" r:id="rId30"/>
    <p:sldId id="442" r:id="rId31"/>
    <p:sldId id="532" r:id="rId32"/>
    <p:sldId id="434" r:id="rId33"/>
    <p:sldId id="531" r:id="rId34"/>
    <p:sldId id="417" r:id="rId35"/>
    <p:sldId id="521" r:id="rId36"/>
    <p:sldId id="360" r:id="rId37"/>
    <p:sldId id="527" r:id="rId38"/>
    <p:sldId id="422" r:id="rId39"/>
    <p:sldId id="504" r:id="rId40"/>
    <p:sldId id="493" r:id="rId41"/>
  </p:sldIdLst>
  <p:sldSz cx="13004800" cy="9753600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5625" indent="3175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pos="4096">
          <p15:clr>
            <a:srgbClr val="A4A3A4"/>
          </p15:clr>
        </p15:guide>
        <p15:guide id="2" orient="horz" pos="940">
          <p15:clr>
            <a:srgbClr val="A4A3A4"/>
          </p15:clr>
        </p15:guide>
        <p15:guide id="3" pos="5026">
          <p15:clr>
            <a:srgbClr val="A4A3A4"/>
          </p15:clr>
        </p15:guide>
        <p15:guide id="4" orient="horz" pos="2891">
          <p15:clr>
            <a:srgbClr val="A4A3A4"/>
          </p15:clr>
        </p15:guide>
        <p15:guide id="5" pos="6409">
          <p15:clr>
            <a:srgbClr val="A4A3A4"/>
          </p15:clr>
        </p15:guide>
        <p15:guide id="6" pos="3053">
          <p15:clr>
            <a:srgbClr val="A4A3A4"/>
          </p15:clr>
        </p15:guide>
        <p15:guide id="7" pos="172">
          <p15:clr>
            <a:srgbClr val="A4A3A4"/>
          </p15:clr>
        </p15:guide>
        <p15:guide id="8" pos="4097">
          <p15:clr>
            <a:srgbClr val="A4A3A4"/>
          </p15:clr>
        </p15:guide>
        <p15:guide id="9" pos="305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026E"/>
    <a:srgbClr val="494949"/>
    <a:srgbClr val="E10E79"/>
    <a:srgbClr val="DE006E"/>
    <a:srgbClr val="CC0066"/>
    <a:srgbClr val="F9A5CF"/>
    <a:srgbClr val="F676B6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1D77C0-D804-4B85-A6A0-F701D31ECC6B}" v="48" dt="2020-11-10T10:32:44.05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76" autoAdjust="0"/>
    <p:restoredTop sz="80799" autoAdjust="0"/>
  </p:normalViewPr>
  <p:slideViewPr>
    <p:cSldViewPr snapToGrid="0" snapToObjects="1">
      <p:cViewPr varScale="1">
        <p:scale>
          <a:sx n="81" d="100"/>
          <a:sy n="81" d="100"/>
        </p:scale>
        <p:origin x="1284" y="90"/>
      </p:cViewPr>
      <p:guideLst>
        <p:guide pos="4096"/>
        <p:guide orient="horz" pos="940"/>
        <p:guide pos="5026"/>
        <p:guide orient="horz" pos="2891"/>
        <p:guide pos="6409"/>
        <p:guide pos="3053"/>
        <p:guide pos="172"/>
        <p:guide pos="4097"/>
        <p:guide pos="3054"/>
      </p:guideLst>
    </p:cSldViewPr>
  </p:slideViewPr>
  <p:outlineViewPr>
    <p:cViewPr>
      <p:scale>
        <a:sx n="33" d="100"/>
        <a:sy n="33" d="100"/>
      </p:scale>
      <p:origin x="0" y="-133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430"/>
    </p:cViewPr>
  </p:sorterViewPr>
  <p:notesViewPr>
    <p:cSldViewPr snapToGrid="0" snapToObjects="1">
      <p:cViewPr varScale="1">
        <p:scale>
          <a:sx n="65" d="100"/>
          <a:sy n="65" d="100"/>
        </p:scale>
        <p:origin x="315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handoutMaster" Target="handoutMasters/handout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éter Vladár" userId="899a15d4faf65980" providerId="LiveId" clId="{571D77C0-D804-4B85-A6A0-F701D31ECC6B}"/>
    <pc:docChg chg="undo redo custSel modSld">
      <pc:chgData name="Péter Vladár" userId="899a15d4faf65980" providerId="LiveId" clId="{571D77C0-D804-4B85-A6A0-F701D31ECC6B}" dt="2020-11-10T10:47:16.297" v="246" actId="20577"/>
      <pc:docMkLst>
        <pc:docMk/>
      </pc:docMkLst>
      <pc:sldChg chg="modSp mod">
        <pc:chgData name="Péter Vladár" userId="899a15d4faf65980" providerId="LiveId" clId="{571D77C0-D804-4B85-A6A0-F701D31ECC6B}" dt="2020-11-10T10:33:36.246" v="235" actId="1076"/>
        <pc:sldMkLst>
          <pc:docMk/>
          <pc:sldMk cId="0" sldId="258"/>
        </pc:sldMkLst>
        <pc:spChg chg="mod">
          <ac:chgData name="Péter Vladár" userId="899a15d4faf65980" providerId="LiveId" clId="{571D77C0-D804-4B85-A6A0-F701D31ECC6B}" dt="2020-11-10T10:33:36.246" v="235" actId="1076"/>
          <ac:spMkLst>
            <pc:docMk/>
            <pc:sldMk cId="0" sldId="258"/>
            <ac:spMk id="12" creationId="{730D1E05-A8C4-4904-BFB9-6A5AE47002A0}"/>
          </ac:spMkLst>
        </pc:spChg>
        <pc:spChg chg="mod">
          <ac:chgData name="Péter Vladár" userId="899a15d4faf65980" providerId="LiveId" clId="{571D77C0-D804-4B85-A6A0-F701D31ECC6B}" dt="2020-11-10T10:33:36.246" v="235" actId="1076"/>
          <ac:spMkLst>
            <pc:docMk/>
            <pc:sldMk cId="0" sldId="258"/>
            <ac:spMk id="17" creationId="{ABE1E275-B8DB-4707-84F5-14FA8B3C3419}"/>
          </ac:spMkLst>
        </pc:spChg>
      </pc:sldChg>
      <pc:sldChg chg="modSp mod modNotes">
        <pc:chgData name="Péter Vladár" userId="899a15d4faf65980" providerId="LiveId" clId="{571D77C0-D804-4B85-A6A0-F701D31ECC6B}" dt="2020-11-10T10:10:46.321" v="94" actId="20577"/>
        <pc:sldMkLst>
          <pc:docMk/>
          <pc:sldMk cId="0" sldId="402"/>
        </pc:sldMkLst>
        <pc:spChg chg="mod">
          <ac:chgData name="Péter Vladár" userId="899a15d4faf65980" providerId="LiveId" clId="{571D77C0-D804-4B85-A6A0-F701D31ECC6B}" dt="2020-11-10T10:10:46.321" v="94" actId="20577"/>
          <ac:spMkLst>
            <pc:docMk/>
            <pc:sldMk cId="0" sldId="402"/>
            <ac:spMk id="8" creationId="{06547E14-F5CF-4942-BC63-29B85823B1EF}"/>
          </ac:spMkLst>
        </pc:spChg>
        <pc:spChg chg="mod">
          <ac:chgData name="Péter Vladár" userId="899a15d4faf65980" providerId="LiveId" clId="{571D77C0-D804-4B85-A6A0-F701D31ECC6B}" dt="2020-11-10T10:03:57.947" v="23"/>
          <ac:spMkLst>
            <pc:docMk/>
            <pc:sldMk cId="0" sldId="402"/>
            <ac:spMk id="9" creationId="{6656D941-3167-4DAA-BEE5-E5F6DF94361B}"/>
          </ac:spMkLst>
        </pc:spChg>
        <pc:spChg chg="mod">
          <ac:chgData name="Péter Vladár" userId="899a15d4faf65980" providerId="LiveId" clId="{571D77C0-D804-4B85-A6A0-F701D31ECC6B}" dt="2020-11-10T10:03:57.947" v="23"/>
          <ac:spMkLst>
            <pc:docMk/>
            <pc:sldMk cId="0" sldId="402"/>
            <ac:spMk id="26" creationId="{33730513-CBAC-49ED-937C-58E7CE4D1388}"/>
          </ac:spMkLst>
        </pc:spChg>
        <pc:spChg chg="mod">
          <ac:chgData name="Péter Vladár" userId="899a15d4faf65980" providerId="LiveId" clId="{571D77C0-D804-4B85-A6A0-F701D31ECC6B}" dt="2020-11-10T10:03:57.947" v="23"/>
          <ac:spMkLst>
            <pc:docMk/>
            <pc:sldMk cId="0" sldId="402"/>
            <ac:spMk id="27" creationId="{DD055117-D253-4E0B-BA0D-C5549D366C77}"/>
          </ac:spMkLst>
        </pc:spChg>
      </pc:sldChg>
      <pc:sldChg chg="modSp">
        <pc:chgData name="Péter Vladár" userId="899a15d4faf65980" providerId="LiveId" clId="{571D77C0-D804-4B85-A6A0-F701D31ECC6B}" dt="2020-11-10T10:03:57.947" v="23"/>
        <pc:sldMkLst>
          <pc:docMk/>
          <pc:sldMk cId="0" sldId="405"/>
        </pc:sldMkLst>
        <pc:spChg chg="mod">
          <ac:chgData name="Péter Vladár" userId="899a15d4faf65980" providerId="LiveId" clId="{571D77C0-D804-4B85-A6A0-F701D31ECC6B}" dt="2020-11-10T10:03:57.947" v="23"/>
          <ac:spMkLst>
            <pc:docMk/>
            <pc:sldMk cId="0" sldId="405"/>
            <ac:spMk id="144411" creationId="{408C32E7-410F-49EA-B2C4-39CC0C1E545D}"/>
          </ac:spMkLst>
        </pc:spChg>
        <pc:spChg chg="mod">
          <ac:chgData name="Péter Vladár" userId="899a15d4faf65980" providerId="LiveId" clId="{571D77C0-D804-4B85-A6A0-F701D31ECC6B}" dt="2020-11-10T10:03:57.947" v="23"/>
          <ac:spMkLst>
            <pc:docMk/>
            <pc:sldMk cId="0" sldId="405"/>
            <ac:spMk id="144413" creationId="{21D765A2-E00B-4434-BFBD-FFCCEAE7F0ED}"/>
          </ac:spMkLst>
        </pc:spChg>
        <pc:spChg chg="mod">
          <ac:chgData name="Péter Vladár" userId="899a15d4faf65980" providerId="LiveId" clId="{571D77C0-D804-4B85-A6A0-F701D31ECC6B}" dt="2020-11-10T10:03:57.947" v="23"/>
          <ac:spMkLst>
            <pc:docMk/>
            <pc:sldMk cId="0" sldId="405"/>
            <ac:spMk id="144415" creationId="{EFB375B1-973E-4AFD-BEC9-3F8BB44AE7C3}"/>
          </ac:spMkLst>
        </pc:spChg>
        <pc:spChg chg="mod">
          <ac:chgData name="Péter Vladár" userId="899a15d4faf65980" providerId="LiveId" clId="{571D77C0-D804-4B85-A6A0-F701D31ECC6B}" dt="2020-11-10T10:03:57.947" v="23"/>
          <ac:spMkLst>
            <pc:docMk/>
            <pc:sldMk cId="0" sldId="405"/>
            <ac:spMk id="144417" creationId="{BCBAD275-7C1E-434C-B046-03092E78319D}"/>
          </ac:spMkLst>
        </pc:spChg>
        <pc:spChg chg="mod">
          <ac:chgData name="Péter Vladár" userId="899a15d4faf65980" providerId="LiveId" clId="{571D77C0-D804-4B85-A6A0-F701D31ECC6B}" dt="2020-11-10T10:03:57.947" v="23"/>
          <ac:spMkLst>
            <pc:docMk/>
            <pc:sldMk cId="0" sldId="405"/>
            <ac:spMk id="144419" creationId="{0B330B09-0FD8-49B0-B8C9-A850B70BF72F}"/>
          </ac:spMkLst>
        </pc:spChg>
        <pc:spChg chg="mod">
          <ac:chgData name="Péter Vladár" userId="899a15d4faf65980" providerId="LiveId" clId="{571D77C0-D804-4B85-A6A0-F701D31ECC6B}" dt="2020-11-10T10:03:57.947" v="23"/>
          <ac:spMkLst>
            <pc:docMk/>
            <pc:sldMk cId="0" sldId="405"/>
            <ac:spMk id="144421" creationId="{32D0DADA-DCCF-4357-B03C-711F737E0A41}"/>
          </ac:spMkLst>
        </pc:spChg>
        <pc:spChg chg="mod">
          <ac:chgData name="Péter Vladár" userId="899a15d4faf65980" providerId="LiveId" clId="{571D77C0-D804-4B85-A6A0-F701D31ECC6B}" dt="2020-11-10T10:03:57.947" v="23"/>
          <ac:spMkLst>
            <pc:docMk/>
            <pc:sldMk cId="0" sldId="405"/>
            <ac:spMk id="144423" creationId="{69D9B233-F24F-463C-9628-3657B54480F2}"/>
          </ac:spMkLst>
        </pc:spChg>
        <pc:spChg chg="mod">
          <ac:chgData name="Péter Vladár" userId="899a15d4faf65980" providerId="LiveId" clId="{571D77C0-D804-4B85-A6A0-F701D31ECC6B}" dt="2020-11-10T10:03:57.947" v="23"/>
          <ac:spMkLst>
            <pc:docMk/>
            <pc:sldMk cId="0" sldId="405"/>
            <ac:spMk id="144427" creationId="{2B0114C8-5CF6-4FBB-96E0-F331F55EB243}"/>
          </ac:spMkLst>
        </pc:spChg>
        <pc:spChg chg="mod">
          <ac:chgData name="Péter Vladár" userId="899a15d4faf65980" providerId="LiveId" clId="{571D77C0-D804-4B85-A6A0-F701D31ECC6B}" dt="2020-11-10T10:03:57.947" v="23"/>
          <ac:spMkLst>
            <pc:docMk/>
            <pc:sldMk cId="0" sldId="405"/>
            <ac:spMk id="144429" creationId="{A69AD171-761F-429C-96DA-9638C8A8BB29}"/>
          </ac:spMkLst>
        </pc:spChg>
        <pc:spChg chg="mod">
          <ac:chgData name="Péter Vladár" userId="899a15d4faf65980" providerId="LiveId" clId="{571D77C0-D804-4B85-A6A0-F701D31ECC6B}" dt="2020-11-10T10:03:57.947" v="23"/>
          <ac:spMkLst>
            <pc:docMk/>
            <pc:sldMk cId="0" sldId="405"/>
            <ac:spMk id="144431" creationId="{4216414E-0A5E-4402-ACBA-90FF5C18A909}"/>
          </ac:spMkLst>
        </pc:spChg>
        <pc:spChg chg="mod">
          <ac:chgData name="Péter Vladár" userId="899a15d4faf65980" providerId="LiveId" clId="{571D77C0-D804-4B85-A6A0-F701D31ECC6B}" dt="2020-11-10T10:03:57.947" v="23"/>
          <ac:spMkLst>
            <pc:docMk/>
            <pc:sldMk cId="0" sldId="405"/>
            <ac:spMk id="144433" creationId="{7BEF59E9-569A-421D-AF04-BC684474BEEB}"/>
          </ac:spMkLst>
        </pc:spChg>
      </pc:sldChg>
      <pc:sldChg chg="modSp mod">
        <pc:chgData name="Péter Vladár" userId="899a15d4faf65980" providerId="LiveId" clId="{571D77C0-D804-4B85-A6A0-F701D31ECC6B}" dt="2020-11-10T10:02:22.563" v="12" actId="1076"/>
        <pc:sldMkLst>
          <pc:docMk/>
          <pc:sldMk cId="0" sldId="412"/>
        </pc:sldMkLst>
        <pc:spChg chg="mod">
          <ac:chgData name="Péter Vladár" userId="899a15d4faf65980" providerId="LiveId" clId="{571D77C0-D804-4B85-A6A0-F701D31ECC6B}" dt="2020-11-10T10:00:52.343" v="1" actId="20577"/>
          <ac:spMkLst>
            <pc:docMk/>
            <pc:sldMk cId="0" sldId="412"/>
            <ac:spMk id="73" creationId="{6656D941-3167-4DAA-BEE5-E5F6DF94361B}"/>
          </ac:spMkLst>
        </pc:spChg>
        <pc:spChg chg="mod">
          <ac:chgData name="Péter Vladár" userId="899a15d4faf65980" providerId="LiveId" clId="{571D77C0-D804-4B85-A6A0-F701D31ECC6B}" dt="2020-11-10T10:02:22.563" v="12" actId="1076"/>
          <ac:spMkLst>
            <pc:docMk/>
            <pc:sldMk cId="0" sldId="412"/>
            <ac:spMk id="75" creationId="{D7D1E1BF-32A6-4DAE-A64A-E919FA0D69C6}"/>
          </ac:spMkLst>
        </pc:spChg>
        <pc:spChg chg="mod">
          <ac:chgData name="Péter Vladár" userId="899a15d4faf65980" providerId="LiveId" clId="{571D77C0-D804-4B85-A6A0-F701D31ECC6B}" dt="2020-11-10T10:01:27.625" v="5" actId="1076"/>
          <ac:spMkLst>
            <pc:docMk/>
            <pc:sldMk cId="0" sldId="412"/>
            <ac:spMk id="78" creationId="{BD4238EF-B166-45B9-97D3-0633CFA4174E}"/>
          </ac:spMkLst>
        </pc:spChg>
        <pc:spChg chg="mod">
          <ac:chgData name="Péter Vladár" userId="899a15d4faf65980" providerId="LiveId" clId="{571D77C0-D804-4B85-A6A0-F701D31ECC6B}" dt="2020-11-10T10:01:23.684" v="4" actId="1076"/>
          <ac:spMkLst>
            <pc:docMk/>
            <pc:sldMk cId="0" sldId="412"/>
            <ac:spMk id="79" creationId="{2A0F778A-549F-43EA-AC4E-AFE8C3D59CB0}"/>
          </ac:spMkLst>
        </pc:spChg>
        <pc:spChg chg="mod">
          <ac:chgData name="Péter Vladár" userId="899a15d4faf65980" providerId="LiveId" clId="{571D77C0-D804-4B85-A6A0-F701D31ECC6B}" dt="2020-11-10T10:01:14.901" v="3" actId="1076"/>
          <ac:spMkLst>
            <pc:docMk/>
            <pc:sldMk cId="0" sldId="412"/>
            <ac:spMk id="80" creationId="{71615899-750B-45A3-9BDB-5B8FB3775692}"/>
          </ac:spMkLst>
        </pc:spChg>
      </pc:sldChg>
      <pc:sldChg chg="modSp mod">
        <pc:chgData name="Péter Vladár" userId="899a15d4faf65980" providerId="LiveId" clId="{571D77C0-D804-4B85-A6A0-F701D31ECC6B}" dt="2020-11-10T10:02:59.532" v="15" actId="1076"/>
        <pc:sldMkLst>
          <pc:docMk/>
          <pc:sldMk cId="0" sldId="413"/>
        </pc:sldMkLst>
        <pc:spChg chg="mod">
          <ac:chgData name="Péter Vladár" userId="899a15d4faf65980" providerId="LiveId" clId="{571D77C0-D804-4B85-A6A0-F701D31ECC6B}" dt="2020-11-10T10:01:53.676" v="7" actId="20577"/>
          <ac:spMkLst>
            <pc:docMk/>
            <pc:sldMk cId="0" sldId="413"/>
            <ac:spMk id="73" creationId="{6656D941-3167-4DAA-BEE5-E5F6DF94361B}"/>
          </ac:spMkLst>
        </pc:spChg>
        <pc:spChg chg="mod">
          <ac:chgData name="Péter Vladár" userId="899a15d4faf65980" providerId="LiveId" clId="{571D77C0-D804-4B85-A6A0-F701D31ECC6B}" dt="2020-11-10T10:02:11.898" v="10" actId="1076"/>
          <ac:spMkLst>
            <pc:docMk/>
            <pc:sldMk cId="0" sldId="413"/>
            <ac:spMk id="75" creationId="{8FC2DE65-1B02-4404-BACA-C5C04BBEB488}"/>
          </ac:spMkLst>
        </pc:spChg>
        <pc:spChg chg="mod">
          <ac:chgData name="Péter Vladár" userId="899a15d4faf65980" providerId="LiveId" clId="{571D77C0-D804-4B85-A6A0-F701D31ECC6B}" dt="2020-11-10T10:02:59.532" v="15" actId="1076"/>
          <ac:spMkLst>
            <pc:docMk/>
            <pc:sldMk cId="0" sldId="413"/>
            <ac:spMk id="78" creationId="{7FBAC9E0-9A77-4E47-A4F6-5EA460D7999A}"/>
          </ac:spMkLst>
        </pc:spChg>
        <pc:spChg chg="mod">
          <ac:chgData name="Péter Vladár" userId="899a15d4faf65980" providerId="LiveId" clId="{571D77C0-D804-4B85-A6A0-F701D31ECC6B}" dt="2020-11-10T10:02:52.424" v="14" actId="1076"/>
          <ac:spMkLst>
            <pc:docMk/>
            <pc:sldMk cId="0" sldId="413"/>
            <ac:spMk id="79" creationId="{F7E23401-FD4A-4487-A9FB-F3CB6FB7B6B0}"/>
          </ac:spMkLst>
        </pc:spChg>
        <pc:spChg chg="mod">
          <ac:chgData name="Péter Vladár" userId="899a15d4faf65980" providerId="LiveId" clId="{571D77C0-D804-4B85-A6A0-F701D31ECC6B}" dt="2020-11-10T10:02:42.819" v="13" actId="1076"/>
          <ac:spMkLst>
            <pc:docMk/>
            <pc:sldMk cId="0" sldId="413"/>
            <ac:spMk id="80" creationId="{CE4467A1-1DFC-4B7D-805C-59335E96DF18}"/>
          </ac:spMkLst>
        </pc:spChg>
      </pc:sldChg>
      <pc:sldChg chg="delSp modSp mod">
        <pc:chgData name="Péter Vladár" userId="899a15d4faf65980" providerId="LiveId" clId="{571D77C0-D804-4B85-A6A0-F701D31ECC6B}" dt="2020-11-10T10:09:57.639" v="93" actId="1076"/>
        <pc:sldMkLst>
          <pc:docMk/>
          <pc:sldMk cId="0" sldId="415"/>
        </pc:sldMkLst>
        <pc:spChg chg="mod">
          <ac:chgData name="Péter Vladár" userId="899a15d4faf65980" providerId="LiveId" clId="{571D77C0-D804-4B85-A6A0-F701D31ECC6B}" dt="2020-11-10T10:08:25.829" v="69" actId="1076"/>
          <ac:spMkLst>
            <pc:docMk/>
            <pc:sldMk cId="0" sldId="415"/>
            <ac:spMk id="8" creationId="{3A3A6217-31CE-4D7D-AF1E-E863313F5AC2}"/>
          </ac:spMkLst>
        </pc:spChg>
        <pc:spChg chg="mod">
          <ac:chgData name="Péter Vladár" userId="899a15d4faf65980" providerId="LiveId" clId="{571D77C0-D804-4B85-A6A0-F701D31ECC6B}" dt="2020-11-10T10:09:04.666" v="86" actId="20577"/>
          <ac:spMkLst>
            <pc:docMk/>
            <pc:sldMk cId="0" sldId="415"/>
            <ac:spMk id="10" creationId="{519749D2-407A-4275-AE40-DD5EE200A198}"/>
          </ac:spMkLst>
        </pc:spChg>
        <pc:spChg chg="mod">
          <ac:chgData name="Péter Vladár" userId="899a15d4faf65980" providerId="LiveId" clId="{571D77C0-D804-4B85-A6A0-F701D31ECC6B}" dt="2020-11-10T10:09:57.639" v="93" actId="1076"/>
          <ac:spMkLst>
            <pc:docMk/>
            <pc:sldMk cId="0" sldId="415"/>
            <ac:spMk id="11" creationId="{A940E44F-03DE-4EF6-B713-78771EFD3D7B}"/>
          </ac:spMkLst>
        </pc:spChg>
        <pc:spChg chg="del">
          <ac:chgData name="Péter Vladár" userId="899a15d4faf65980" providerId="LiveId" clId="{571D77C0-D804-4B85-A6A0-F701D31ECC6B}" dt="2020-11-10T10:05:51.955" v="36" actId="478"/>
          <ac:spMkLst>
            <pc:docMk/>
            <pc:sldMk cId="0" sldId="415"/>
            <ac:spMk id="12" creationId="{D4F2E26B-76A4-4F76-89B3-2FFB71E59558}"/>
          </ac:spMkLst>
        </pc:spChg>
        <pc:spChg chg="mod">
          <ac:chgData name="Péter Vladár" userId="899a15d4faf65980" providerId="LiveId" clId="{571D77C0-D804-4B85-A6A0-F701D31ECC6B}" dt="2020-11-10T10:08:25.829" v="69" actId="1076"/>
          <ac:spMkLst>
            <pc:docMk/>
            <pc:sldMk cId="0" sldId="415"/>
            <ac:spMk id="14" creationId="{FF06B8CA-4E6B-46AB-B665-07FC2547042D}"/>
          </ac:spMkLst>
        </pc:spChg>
        <pc:spChg chg="mod">
          <ac:chgData name="Péter Vladár" userId="899a15d4faf65980" providerId="LiveId" clId="{571D77C0-D804-4B85-A6A0-F701D31ECC6B}" dt="2020-11-10T10:09:57.639" v="93" actId="1076"/>
          <ac:spMkLst>
            <pc:docMk/>
            <pc:sldMk cId="0" sldId="415"/>
            <ac:spMk id="15" creationId="{F80F6552-AF24-4438-8149-7BE8A7E8CACC}"/>
          </ac:spMkLst>
        </pc:spChg>
        <pc:spChg chg="del">
          <ac:chgData name="Péter Vladár" userId="899a15d4faf65980" providerId="LiveId" clId="{571D77C0-D804-4B85-A6A0-F701D31ECC6B}" dt="2020-11-10T10:05:51.955" v="36" actId="478"/>
          <ac:spMkLst>
            <pc:docMk/>
            <pc:sldMk cId="0" sldId="415"/>
            <ac:spMk id="16" creationId="{9396DFC0-5991-4D0B-B7B3-AD8B6F59DA81}"/>
          </ac:spMkLst>
        </pc:spChg>
        <pc:spChg chg="mod">
          <ac:chgData name="Péter Vladár" userId="899a15d4faf65980" providerId="LiveId" clId="{571D77C0-D804-4B85-A6A0-F701D31ECC6B}" dt="2020-11-10T10:08:25.829" v="69" actId="1076"/>
          <ac:spMkLst>
            <pc:docMk/>
            <pc:sldMk cId="0" sldId="415"/>
            <ac:spMk id="17" creationId="{295E9F43-E65F-44CC-9E73-67EB2091A608}"/>
          </ac:spMkLst>
        </pc:spChg>
        <pc:spChg chg="mod">
          <ac:chgData name="Péter Vladár" userId="899a15d4faf65980" providerId="LiveId" clId="{571D77C0-D804-4B85-A6A0-F701D31ECC6B}" dt="2020-11-10T10:09:57.639" v="93" actId="1076"/>
          <ac:spMkLst>
            <pc:docMk/>
            <pc:sldMk cId="0" sldId="415"/>
            <ac:spMk id="18" creationId="{E36A829C-CBE9-4D7A-876A-AD4C0F7A580B}"/>
          </ac:spMkLst>
        </pc:spChg>
        <pc:spChg chg="del">
          <ac:chgData name="Péter Vladár" userId="899a15d4faf65980" providerId="LiveId" clId="{571D77C0-D804-4B85-A6A0-F701D31ECC6B}" dt="2020-11-10T10:05:51.955" v="36" actId="478"/>
          <ac:spMkLst>
            <pc:docMk/>
            <pc:sldMk cId="0" sldId="415"/>
            <ac:spMk id="19" creationId="{36BAB6DA-440D-4F7F-83E7-1E884C75F527}"/>
          </ac:spMkLst>
        </pc:spChg>
        <pc:spChg chg="mod">
          <ac:chgData name="Péter Vladár" userId="899a15d4faf65980" providerId="LiveId" clId="{571D77C0-D804-4B85-A6A0-F701D31ECC6B}" dt="2020-11-10T10:09:57.639" v="93" actId="1076"/>
          <ac:spMkLst>
            <pc:docMk/>
            <pc:sldMk cId="0" sldId="415"/>
            <ac:spMk id="35" creationId="{3E4AF1D9-1795-495A-AE1E-0CA74F66DD76}"/>
          </ac:spMkLst>
        </pc:spChg>
        <pc:spChg chg="del">
          <ac:chgData name="Péter Vladár" userId="899a15d4faf65980" providerId="LiveId" clId="{571D77C0-D804-4B85-A6A0-F701D31ECC6B}" dt="2020-11-10T10:05:51.955" v="36" actId="478"/>
          <ac:spMkLst>
            <pc:docMk/>
            <pc:sldMk cId="0" sldId="415"/>
            <ac:spMk id="37" creationId="{16F03C30-F773-4042-88C2-3285F25F6A3A}"/>
          </ac:spMkLst>
        </pc:spChg>
        <pc:spChg chg="mod">
          <ac:chgData name="Péter Vladár" userId="899a15d4faf65980" providerId="LiveId" clId="{571D77C0-D804-4B85-A6A0-F701D31ECC6B}" dt="2020-11-10T10:07:39.855" v="58" actId="1076"/>
          <ac:spMkLst>
            <pc:docMk/>
            <pc:sldMk cId="0" sldId="415"/>
            <ac:spMk id="43" creationId="{513B1FE0-BA55-434C-A9B3-6527E7096D83}"/>
          </ac:spMkLst>
        </pc:spChg>
        <pc:spChg chg="mod">
          <ac:chgData name="Péter Vladár" userId="899a15d4faf65980" providerId="LiveId" clId="{571D77C0-D804-4B85-A6A0-F701D31ECC6B}" dt="2020-11-10T10:08:56.542" v="76" actId="14100"/>
          <ac:spMkLst>
            <pc:docMk/>
            <pc:sldMk cId="0" sldId="415"/>
            <ac:spMk id="44" creationId="{1A6A0D1B-931E-884B-AD60-E549AF36F8B9}"/>
          </ac:spMkLst>
        </pc:spChg>
        <pc:spChg chg="mod">
          <ac:chgData name="Péter Vladár" userId="899a15d4faf65980" providerId="LiveId" clId="{571D77C0-D804-4B85-A6A0-F701D31ECC6B}" dt="2020-11-10T10:07:39.855" v="58" actId="1076"/>
          <ac:spMkLst>
            <pc:docMk/>
            <pc:sldMk cId="0" sldId="415"/>
            <ac:spMk id="45" creationId="{0DDCEFF9-70AF-D64E-AE34-37992D348B1D}"/>
          </ac:spMkLst>
        </pc:spChg>
        <pc:spChg chg="mod">
          <ac:chgData name="Péter Vladár" userId="899a15d4faf65980" providerId="LiveId" clId="{571D77C0-D804-4B85-A6A0-F701D31ECC6B}" dt="2020-11-10T10:07:39.855" v="58" actId="1076"/>
          <ac:spMkLst>
            <pc:docMk/>
            <pc:sldMk cId="0" sldId="415"/>
            <ac:spMk id="46" creationId="{1CC84511-A19A-1245-9C14-F56A60CC1573}"/>
          </ac:spMkLst>
        </pc:spChg>
        <pc:spChg chg="del">
          <ac:chgData name="Péter Vladár" userId="899a15d4faf65980" providerId="LiveId" clId="{571D77C0-D804-4B85-A6A0-F701D31ECC6B}" dt="2020-11-10T10:05:45.204" v="34" actId="478"/>
          <ac:spMkLst>
            <pc:docMk/>
            <pc:sldMk cId="0" sldId="415"/>
            <ac:spMk id="50" creationId="{47C3907C-459B-4399-8664-30543977CFFD}"/>
          </ac:spMkLst>
        </pc:spChg>
        <pc:grpChg chg="mod">
          <ac:chgData name="Péter Vladár" userId="899a15d4faf65980" providerId="LiveId" clId="{571D77C0-D804-4B85-A6A0-F701D31ECC6B}" dt="2020-11-10T10:08:25.829" v="69" actId="1076"/>
          <ac:grpSpMkLst>
            <pc:docMk/>
            <pc:sldMk cId="0" sldId="415"/>
            <ac:grpSpMk id="146446" creationId="{F6CDBDDC-1F1E-4BA3-8BED-9F76831FF16E}"/>
          </ac:grpSpMkLst>
        </pc:grpChg>
        <pc:grpChg chg="mod">
          <ac:chgData name="Péter Vladár" userId="899a15d4faf65980" providerId="LiveId" clId="{571D77C0-D804-4B85-A6A0-F701D31ECC6B}" dt="2020-11-10T10:07:39.855" v="58" actId="1076"/>
          <ac:grpSpMkLst>
            <pc:docMk/>
            <pc:sldMk cId="0" sldId="415"/>
            <ac:grpSpMk id="146453" creationId="{C6D18B0D-16D4-4013-A396-C03F5FEA4582}"/>
          </ac:grpSpMkLst>
        </pc:grpChg>
        <pc:grpChg chg="del">
          <ac:chgData name="Péter Vladár" userId="899a15d4faf65980" providerId="LiveId" clId="{571D77C0-D804-4B85-A6A0-F701D31ECC6B}" dt="2020-11-10T10:05:42.571" v="33" actId="478"/>
          <ac:grpSpMkLst>
            <pc:docMk/>
            <pc:sldMk cId="0" sldId="415"/>
            <ac:grpSpMk id="146454" creationId="{2B73A969-AE08-4FEE-983B-A024BAD2FFD5}"/>
          </ac:grpSpMkLst>
        </pc:grpChg>
        <pc:picChg chg="del">
          <ac:chgData name="Péter Vladár" userId="899a15d4faf65980" providerId="LiveId" clId="{571D77C0-D804-4B85-A6A0-F701D31ECC6B}" dt="2020-11-10T10:05:51.955" v="36" actId="478"/>
          <ac:picMkLst>
            <pc:docMk/>
            <pc:sldMk cId="0" sldId="415"/>
            <ac:picMk id="146434" creationId="{5F9D4720-ED5D-4A19-B279-316C4B61DC2D}"/>
          </ac:picMkLst>
        </pc:picChg>
        <pc:picChg chg="mod">
          <ac:chgData name="Péter Vladár" userId="899a15d4faf65980" providerId="LiveId" clId="{571D77C0-D804-4B85-A6A0-F701D31ECC6B}" dt="2020-11-10T10:09:57.639" v="93" actId="1076"/>
          <ac:picMkLst>
            <pc:docMk/>
            <pc:sldMk cId="0" sldId="415"/>
            <ac:picMk id="146435" creationId="{455E5F88-ED3C-47DB-AAA4-8F112DB3A9D0}"/>
          </ac:picMkLst>
        </pc:picChg>
        <pc:picChg chg="mod">
          <ac:chgData name="Péter Vladár" userId="899a15d4faf65980" providerId="LiveId" clId="{571D77C0-D804-4B85-A6A0-F701D31ECC6B}" dt="2020-11-10T10:09:57.639" v="93" actId="1076"/>
          <ac:picMkLst>
            <pc:docMk/>
            <pc:sldMk cId="0" sldId="415"/>
            <ac:picMk id="146442" creationId="{37881EBF-9DE2-4815-BF6B-6769B6989FF7}"/>
          </ac:picMkLst>
        </pc:picChg>
        <pc:picChg chg="mod">
          <ac:chgData name="Péter Vladár" userId="899a15d4faf65980" providerId="LiveId" clId="{571D77C0-D804-4B85-A6A0-F701D31ECC6B}" dt="2020-11-10T10:08:18.247" v="68" actId="1076"/>
          <ac:picMkLst>
            <pc:docMk/>
            <pc:sldMk cId="0" sldId="415"/>
            <ac:picMk id="146443" creationId="{27B4381C-8E2F-45F0-B813-1D8E8BF2D967}"/>
          </ac:picMkLst>
        </pc:picChg>
        <pc:picChg chg="mod">
          <ac:chgData name="Péter Vladár" userId="899a15d4faf65980" providerId="LiveId" clId="{571D77C0-D804-4B85-A6A0-F701D31ECC6B}" dt="2020-11-10T10:09:57.639" v="93" actId="1076"/>
          <ac:picMkLst>
            <pc:docMk/>
            <pc:sldMk cId="0" sldId="415"/>
            <ac:picMk id="146444" creationId="{9D70D359-2849-4E19-8864-0277620F353D}"/>
          </ac:picMkLst>
        </pc:picChg>
        <pc:picChg chg="del">
          <ac:chgData name="Péter Vladár" userId="899a15d4faf65980" providerId="LiveId" clId="{571D77C0-D804-4B85-A6A0-F701D31ECC6B}" dt="2020-11-10T10:05:51.955" v="36" actId="478"/>
          <ac:picMkLst>
            <pc:docMk/>
            <pc:sldMk cId="0" sldId="415"/>
            <ac:picMk id="146445" creationId="{F6FF9C5B-1C18-4EC8-9BE9-845DED8D1A91}"/>
          </ac:picMkLst>
        </pc:picChg>
        <pc:picChg chg="mod">
          <ac:chgData name="Péter Vladár" userId="899a15d4faf65980" providerId="LiveId" clId="{571D77C0-D804-4B85-A6A0-F701D31ECC6B}" dt="2020-11-10T10:09:57.639" v="93" actId="1076"/>
          <ac:picMkLst>
            <pc:docMk/>
            <pc:sldMk cId="0" sldId="415"/>
            <ac:picMk id="146447" creationId="{0A2B00DD-FA3E-473C-8001-C9B8C0004E59}"/>
          </ac:picMkLst>
        </pc:picChg>
        <pc:picChg chg="del">
          <ac:chgData name="Péter Vladár" userId="899a15d4faf65980" providerId="LiveId" clId="{571D77C0-D804-4B85-A6A0-F701D31ECC6B}" dt="2020-11-10T10:05:51.955" v="36" actId="478"/>
          <ac:picMkLst>
            <pc:docMk/>
            <pc:sldMk cId="0" sldId="415"/>
            <ac:picMk id="146448" creationId="{4EE6EC84-933D-485E-AD86-3F715A06631A}"/>
          </ac:picMkLst>
        </pc:picChg>
        <pc:picChg chg="mod">
          <ac:chgData name="Péter Vladár" userId="899a15d4faf65980" providerId="LiveId" clId="{571D77C0-D804-4B85-A6A0-F701D31ECC6B}" dt="2020-11-10T10:09:57.639" v="93" actId="1076"/>
          <ac:picMkLst>
            <pc:docMk/>
            <pc:sldMk cId="0" sldId="415"/>
            <ac:picMk id="146449" creationId="{F8BFC0CE-FAA9-48F6-95BB-CCD9D847593A}"/>
          </ac:picMkLst>
        </pc:picChg>
        <pc:picChg chg="del">
          <ac:chgData name="Péter Vladár" userId="899a15d4faf65980" providerId="LiveId" clId="{571D77C0-D804-4B85-A6A0-F701D31ECC6B}" dt="2020-11-10T10:05:51.955" v="36" actId="478"/>
          <ac:picMkLst>
            <pc:docMk/>
            <pc:sldMk cId="0" sldId="415"/>
            <ac:picMk id="146451" creationId="{F9926F52-49EE-4EDF-B8E0-757F31F85D01}"/>
          </ac:picMkLst>
        </pc:picChg>
        <pc:picChg chg="del">
          <ac:chgData name="Péter Vladár" userId="899a15d4faf65980" providerId="LiveId" clId="{571D77C0-D804-4B85-A6A0-F701D31ECC6B}" dt="2020-11-10T10:05:46.299" v="35" actId="478"/>
          <ac:picMkLst>
            <pc:docMk/>
            <pc:sldMk cId="0" sldId="415"/>
            <ac:picMk id="146455" creationId="{422BEADD-F046-4484-8735-2E13B2B41AF5}"/>
          </ac:picMkLst>
        </pc:picChg>
        <pc:picChg chg="mod">
          <ac:chgData name="Péter Vladár" userId="899a15d4faf65980" providerId="LiveId" clId="{571D77C0-D804-4B85-A6A0-F701D31ECC6B}" dt="2020-11-10T10:07:39.855" v="58" actId="1076"/>
          <ac:picMkLst>
            <pc:docMk/>
            <pc:sldMk cId="0" sldId="415"/>
            <ac:picMk id="146465" creationId="{480BC257-27F4-4AA1-8CE8-3121C163BD5C}"/>
          </ac:picMkLst>
        </pc:picChg>
        <pc:picChg chg="mod">
          <ac:chgData name="Péter Vladár" userId="899a15d4faf65980" providerId="LiveId" clId="{571D77C0-D804-4B85-A6A0-F701D31ECC6B}" dt="2020-11-10T10:07:39.855" v="58" actId="1076"/>
          <ac:picMkLst>
            <pc:docMk/>
            <pc:sldMk cId="0" sldId="415"/>
            <ac:picMk id="146466" creationId="{C5973A61-256A-4BED-85FB-52E203780ED1}"/>
          </ac:picMkLst>
        </pc:picChg>
        <pc:picChg chg="mod">
          <ac:chgData name="Péter Vladár" userId="899a15d4faf65980" providerId="LiveId" clId="{571D77C0-D804-4B85-A6A0-F701D31ECC6B}" dt="2020-11-10T10:07:39.855" v="58" actId="1076"/>
          <ac:picMkLst>
            <pc:docMk/>
            <pc:sldMk cId="0" sldId="415"/>
            <ac:picMk id="146471" creationId="{102E7953-8C8C-48D8-87B1-16C5269CB7AE}"/>
          </ac:picMkLst>
        </pc:picChg>
        <pc:picChg chg="mod">
          <ac:chgData name="Péter Vladár" userId="899a15d4faf65980" providerId="LiveId" clId="{571D77C0-D804-4B85-A6A0-F701D31ECC6B}" dt="2020-11-10T10:07:39.855" v="58" actId="1076"/>
          <ac:picMkLst>
            <pc:docMk/>
            <pc:sldMk cId="0" sldId="415"/>
            <ac:picMk id="146472" creationId="{8CEFEED2-7566-4198-9E7F-604AADD4DB41}"/>
          </ac:picMkLst>
        </pc:picChg>
        <pc:picChg chg="mod">
          <ac:chgData name="Péter Vladár" userId="899a15d4faf65980" providerId="LiveId" clId="{571D77C0-D804-4B85-A6A0-F701D31ECC6B}" dt="2020-11-10T10:08:25.829" v="69" actId="1076"/>
          <ac:picMkLst>
            <pc:docMk/>
            <pc:sldMk cId="0" sldId="415"/>
            <ac:picMk id="146473" creationId="{D09EA46D-545C-45D0-B7A0-DD577A34EF42}"/>
          </ac:picMkLst>
        </pc:picChg>
        <pc:picChg chg="mod">
          <ac:chgData name="Péter Vladár" userId="899a15d4faf65980" providerId="LiveId" clId="{571D77C0-D804-4B85-A6A0-F701D31ECC6B}" dt="2020-11-10T10:08:25.829" v="69" actId="1076"/>
          <ac:picMkLst>
            <pc:docMk/>
            <pc:sldMk cId="0" sldId="415"/>
            <ac:picMk id="146474" creationId="{26EA36EC-3FBC-4F65-A170-5FF1B853C63C}"/>
          </ac:picMkLst>
        </pc:picChg>
        <pc:picChg chg="mod">
          <ac:chgData name="Péter Vladár" userId="899a15d4faf65980" providerId="LiveId" clId="{571D77C0-D804-4B85-A6A0-F701D31ECC6B}" dt="2020-11-10T10:08:25.829" v="69" actId="1076"/>
          <ac:picMkLst>
            <pc:docMk/>
            <pc:sldMk cId="0" sldId="415"/>
            <ac:picMk id="146475" creationId="{5EDC857E-68C6-4471-8B01-54B0A6752A8D}"/>
          </ac:picMkLst>
        </pc:picChg>
        <pc:picChg chg="mod">
          <ac:chgData name="Péter Vladár" userId="899a15d4faf65980" providerId="LiveId" clId="{571D77C0-D804-4B85-A6A0-F701D31ECC6B}" dt="2020-11-10T10:08:25.829" v="69" actId="1076"/>
          <ac:picMkLst>
            <pc:docMk/>
            <pc:sldMk cId="0" sldId="415"/>
            <ac:picMk id="146480" creationId="{85F208D0-750D-4368-B353-30F9419B1212}"/>
          </ac:picMkLst>
        </pc:picChg>
        <pc:picChg chg="mod">
          <ac:chgData name="Péter Vladár" userId="899a15d4faf65980" providerId="LiveId" clId="{571D77C0-D804-4B85-A6A0-F701D31ECC6B}" dt="2020-11-10T10:08:25.829" v="69" actId="1076"/>
          <ac:picMkLst>
            <pc:docMk/>
            <pc:sldMk cId="0" sldId="415"/>
            <ac:picMk id="146481" creationId="{A11DA23F-29F5-40F8-868B-4FBEC4D49C75}"/>
          </ac:picMkLst>
        </pc:picChg>
      </pc:sldChg>
      <pc:sldChg chg="addSp delSp modSp mod">
        <pc:chgData name="Péter Vladár" userId="899a15d4faf65980" providerId="LiveId" clId="{571D77C0-D804-4B85-A6A0-F701D31ECC6B}" dt="2020-11-10T10:47:16.297" v="246" actId="20577"/>
        <pc:sldMkLst>
          <pc:docMk/>
          <pc:sldMk cId="0" sldId="417"/>
        </pc:sldMkLst>
        <pc:spChg chg="mod">
          <ac:chgData name="Péter Vladár" userId="899a15d4faf65980" providerId="LiveId" clId="{571D77C0-D804-4B85-A6A0-F701D31ECC6B}" dt="2020-11-10T10:47:06.480" v="244" actId="20577"/>
          <ac:spMkLst>
            <pc:docMk/>
            <pc:sldMk cId="0" sldId="417"/>
            <ac:spMk id="415" creationId="{71926CDB-EA81-4883-A92B-AD667A57A141}"/>
          </ac:spMkLst>
        </pc:spChg>
        <pc:spChg chg="del">
          <ac:chgData name="Péter Vladár" userId="899a15d4faf65980" providerId="LiveId" clId="{571D77C0-D804-4B85-A6A0-F701D31ECC6B}" dt="2020-11-10T10:31:19.853" v="205" actId="478"/>
          <ac:spMkLst>
            <pc:docMk/>
            <pc:sldMk cId="0" sldId="417"/>
            <ac:spMk id="159751" creationId="{B4912A20-7360-4CCF-8830-1F56EE3D2C79}"/>
          </ac:spMkLst>
        </pc:spChg>
        <pc:spChg chg="mod topLvl">
          <ac:chgData name="Péter Vladár" userId="899a15d4faf65980" providerId="LiveId" clId="{571D77C0-D804-4B85-A6A0-F701D31ECC6B}" dt="2020-11-10T10:47:16.297" v="246" actId="20577"/>
          <ac:spMkLst>
            <pc:docMk/>
            <pc:sldMk cId="0" sldId="417"/>
            <ac:spMk id="159752" creationId="{C2CADF4D-96E6-48DA-A245-1E9947EB0DB0}"/>
          </ac:spMkLst>
        </pc:spChg>
        <pc:spChg chg="del">
          <ac:chgData name="Péter Vladár" userId="899a15d4faf65980" providerId="LiveId" clId="{571D77C0-D804-4B85-A6A0-F701D31ECC6B}" dt="2020-11-10T10:31:18.854" v="204" actId="478"/>
          <ac:spMkLst>
            <pc:docMk/>
            <pc:sldMk cId="0" sldId="417"/>
            <ac:spMk id="159753" creationId="{64EC0B46-863E-42F8-96DA-4039AA8DEFF2}"/>
          </ac:spMkLst>
        </pc:spChg>
        <pc:spChg chg="del topLvl">
          <ac:chgData name="Péter Vladár" userId="899a15d4faf65980" providerId="LiveId" clId="{571D77C0-D804-4B85-A6A0-F701D31ECC6B}" dt="2020-11-10T10:31:25.575" v="208" actId="478"/>
          <ac:spMkLst>
            <pc:docMk/>
            <pc:sldMk cId="0" sldId="417"/>
            <ac:spMk id="159754" creationId="{79A6BA4D-A964-42EF-A476-508FDA8BBB25}"/>
          </ac:spMkLst>
        </pc:spChg>
        <pc:grpChg chg="add del">
          <ac:chgData name="Péter Vladár" userId="899a15d4faf65980" providerId="LiveId" clId="{571D77C0-D804-4B85-A6A0-F701D31ECC6B}" dt="2020-11-10T10:31:25.575" v="208" actId="478"/>
          <ac:grpSpMkLst>
            <pc:docMk/>
            <pc:sldMk cId="0" sldId="417"/>
            <ac:grpSpMk id="159749" creationId="{668B2D7F-2F70-4DA0-9A79-611550C4B57C}"/>
          </ac:grpSpMkLst>
        </pc:grpChg>
        <pc:picChg chg="mod">
          <ac:chgData name="Péter Vladár" userId="899a15d4faf65980" providerId="LiveId" clId="{571D77C0-D804-4B85-A6A0-F701D31ECC6B}" dt="2020-11-10T10:31:38.023" v="211" actId="1076"/>
          <ac:picMkLst>
            <pc:docMk/>
            <pc:sldMk cId="0" sldId="417"/>
            <ac:picMk id="159748" creationId="{CE7BA23C-7097-4D5A-AE82-10C739711C4B}"/>
          </ac:picMkLst>
        </pc:picChg>
      </pc:sldChg>
      <pc:sldChg chg="addSp delSp modSp mod">
        <pc:chgData name="Péter Vladár" userId="899a15d4faf65980" providerId="LiveId" clId="{571D77C0-D804-4B85-A6A0-F701D31ECC6B}" dt="2020-11-10T10:35:38.186" v="243" actId="113"/>
        <pc:sldMkLst>
          <pc:docMk/>
          <pc:sldMk cId="0" sldId="434"/>
        </pc:sldMkLst>
        <pc:graphicFrameChg chg="add del mod modGraphic">
          <ac:chgData name="Péter Vladár" userId="899a15d4faf65980" providerId="LiveId" clId="{571D77C0-D804-4B85-A6A0-F701D31ECC6B}" dt="2020-11-10T10:11:45.860" v="100"/>
          <ac:graphicFrameMkLst>
            <pc:docMk/>
            <pc:sldMk cId="0" sldId="434"/>
            <ac:graphicFrameMk id="2" creationId="{66475688-2FB3-4D3C-ACEF-F783F986DA08}"/>
          </ac:graphicFrameMkLst>
        </pc:graphicFrameChg>
        <pc:graphicFrameChg chg="add mod modGraphic">
          <ac:chgData name="Péter Vladár" userId="899a15d4faf65980" providerId="LiveId" clId="{571D77C0-D804-4B85-A6A0-F701D31ECC6B}" dt="2020-11-10T10:35:38.186" v="243" actId="113"/>
          <ac:graphicFrameMkLst>
            <pc:docMk/>
            <pc:sldMk cId="0" sldId="434"/>
            <ac:graphicFrameMk id="4" creationId="{9B5797D6-4C56-4C1C-9648-3EB8725F985E}"/>
          </ac:graphicFrameMkLst>
        </pc:graphicFrameChg>
        <pc:picChg chg="add del mod">
          <ac:chgData name="Péter Vladár" userId="899a15d4faf65980" providerId="LiveId" clId="{571D77C0-D804-4B85-A6A0-F701D31ECC6B}" dt="2020-11-10T10:12:15.982" v="106" actId="478"/>
          <ac:picMkLst>
            <pc:docMk/>
            <pc:sldMk cId="0" sldId="434"/>
            <ac:picMk id="3" creationId="{F3449B1C-E0C1-48A9-8F04-AFBC82E733ED}"/>
          </ac:picMkLst>
        </pc:picChg>
        <pc:picChg chg="del">
          <ac:chgData name="Péter Vladár" userId="899a15d4faf65980" providerId="LiveId" clId="{571D77C0-D804-4B85-A6A0-F701D31ECC6B}" dt="2020-11-10T10:12:09.037" v="105" actId="478"/>
          <ac:picMkLst>
            <pc:docMk/>
            <pc:sldMk cId="0" sldId="434"/>
            <ac:picMk id="157698" creationId="{0FB3C6D9-BDB3-4719-A3A7-7BCB14C687F7}"/>
          </ac:picMkLst>
        </pc:picChg>
      </pc:sldChg>
      <pc:sldChg chg="modSp modNotes">
        <pc:chgData name="Péter Vladár" userId="899a15d4faf65980" providerId="LiveId" clId="{571D77C0-D804-4B85-A6A0-F701D31ECC6B}" dt="2020-11-10T10:03:57.947" v="23"/>
        <pc:sldMkLst>
          <pc:docMk/>
          <pc:sldMk cId="0" sldId="500"/>
        </pc:sldMkLst>
        <pc:spChg chg="mod">
          <ac:chgData name="Péter Vladár" userId="899a15d4faf65980" providerId="LiveId" clId="{571D77C0-D804-4B85-A6A0-F701D31ECC6B}" dt="2020-11-10T10:03:35.849" v="22" actId="20577"/>
          <ac:spMkLst>
            <pc:docMk/>
            <pc:sldMk cId="0" sldId="500"/>
            <ac:spMk id="8" creationId="{06547E14-F5CF-4942-BC63-29B85823B1EF}"/>
          </ac:spMkLst>
        </pc:spChg>
        <pc:spChg chg="mod">
          <ac:chgData name="Péter Vladár" userId="899a15d4faf65980" providerId="LiveId" clId="{571D77C0-D804-4B85-A6A0-F701D31ECC6B}" dt="2020-11-10T10:03:14.633" v="17" actId="20577"/>
          <ac:spMkLst>
            <pc:docMk/>
            <pc:sldMk cId="0" sldId="500"/>
            <ac:spMk id="9" creationId="{6656D941-3167-4DAA-BEE5-E5F6DF94361B}"/>
          </ac:spMkLst>
        </pc:spChg>
        <pc:spChg chg="mod">
          <ac:chgData name="Péter Vladár" userId="899a15d4faf65980" providerId="LiveId" clId="{571D77C0-D804-4B85-A6A0-F701D31ECC6B}" dt="2020-11-10T10:03:19.297" v="19" actId="20577"/>
          <ac:spMkLst>
            <pc:docMk/>
            <pc:sldMk cId="0" sldId="500"/>
            <ac:spMk id="26" creationId="{33730513-CBAC-49ED-937C-58E7CE4D1388}"/>
          </ac:spMkLst>
        </pc:spChg>
      </pc:sldChg>
      <pc:sldChg chg="modSp">
        <pc:chgData name="Péter Vladár" userId="899a15d4faf65980" providerId="LiveId" clId="{571D77C0-D804-4B85-A6A0-F701D31ECC6B}" dt="2020-11-10T10:04:57.079" v="32" actId="20577"/>
        <pc:sldMkLst>
          <pc:docMk/>
          <pc:sldMk cId="0" sldId="501"/>
        </pc:sldMkLst>
        <pc:spChg chg="mod">
          <ac:chgData name="Péter Vladár" userId="899a15d4faf65980" providerId="LiveId" clId="{571D77C0-D804-4B85-A6A0-F701D31ECC6B}" dt="2020-11-10T10:04:49.046" v="30" actId="20577"/>
          <ac:spMkLst>
            <pc:docMk/>
            <pc:sldMk cId="0" sldId="501"/>
            <ac:spMk id="151" creationId="{E383C8DE-18C4-4A93-9619-0741304AF088}"/>
          </ac:spMkLst>
        </pc:spChg>
        <pc:spChg chg="mod">
          <ac:chgData name="Péter Vladár" userId="899a15d4faf65980" providerId="LiveId" clId="{571D77C0-D804-4B85-A6A0-F701D31ECC6B}" dt="2020-11-10T10:03:57.947" v="23"/>
          <ac:spMkLst>
            <pc:docMk/>
            <pc:sldMk cId="0" sldId="501"/>
            <ac:spMk id="154" creationId="{96CC15FB-8B07-47AD-A5D4-A0846E957983}"/>
          </ac:spMkLst>
        </pc:spChg>
        <pc:spChg chg="mod">
          <ac:chgData name="Péter Vladár" userId="899a15d4faf65980" providerId="LiveId" clId="{571D77C0-D804-4B85-A6A0-F701D31ECC6B}" dt="2020-11-10T10:04:29.469" v="24" actId="20577"/>
          <ac:spMkLst>
            <pc:docMk/>
            <pc:sldMk cId="0" sldId="501"/>
            <ac:spMk id="222" creationId="{E383C8DE-18C4-4A93-9619-0741304AF088}"/>
          </ac:spMkLst>
        </pc:spChg>
        <pc:spChg chg="mod">
          <ac:chgData name="Péter Vladár" userId="899a15d4faf65980" providerId="LiveId" clId="{571D77C0-D804-4B85-A6A0-F701D31ECC6B}" dt="2020-11-10T10:04:35.318" v="25" actId="20577"/>
          <ac:spMkLst>
            <pc:docMk/>
            <pc:sldMk cId="0" sldId="501"/>
            <ac:spMk id="230" creationId="{E383C8DE-18C4-4A93-9619-0741304AF088}"/>
          </ac:spMkLst>
        </pc:spChg>
        <pc:spChg chg="mod">
          <ac:chgData name="Péter Vladár" userId="899a15d4faf65980" providerId="LiveId" clId="{571D77C0-D804-4B85-A6A0-F701D31ECC6B}" dt="2020-11-10T10:04:41.014" v="28" actId="20577"/>
          <ac:spMkLst>
            <pc:docMk/>
            <pc:sldMk cId="0" sldId="501"/>
            <ac:spMk id="235" creationId="{E383C8DE-18C4-4A93-9619-0741304AF088}"/>
          </ac:spMkLst>
        </pc:spChg>
        <pc:spChg chg="mod">
          <ac:chgData name="Péter Vladár" userId="899a15d4faf65980" providerId="LiveId" clId="{571D77C0-D804-4B85-A6A0-F701D31ECC6B}" dt="2020-11-10T10:04:45.030" v="29" actId="20577"/>
          <ac:spMkLst>
            <pc:docMk/>
            <pc:sldMk cId="0" sldId="501"/>
            <ac:spMk id="241" creationId="{E383C8DE-18C4-4A93-9619-0741304AF088}"/>
          </ac:spMkLst>
        </pc:spChg>
        <pc:spChg chg="mod">
          <ac:chgData name="Péter Vladár" userId="899a15d4faf65980" providerId="LiveId" clId="{571D77C0-D804-4B85-A6A0-F701D31ECC6B}" dt="2020-11-10T10:03:57.947" v="23"/>
          <ac:spMkLst>
            <pc:docMk/>
            <pc:sldMk cId="0" sldId="501"/>
            <ac:spMk id="252" creationId="{554C4C6F-0FCC-49E4-AD42-A7AF1FB987A3}"/>
          </ac:spMkLst>
        </pc:spChg>
        <pc:spChg chg="mod">
          <ac:chgData name="Péter Vladár" userId="899a15d4faf65980" providerId="LiveId" clId="{571D77C0-D804-4B85-A6A0-F701D31ECC6B}" dt="2020-11-10T10:03:57.947" v="23"/>
          <ac:spMkLst>
            <pc:docMk/>
            <pc:sldMk cId="0" sldId="501"/>
            <ac:spMk id="254" creationId="{0EDB8423-8071-45F1-B543-65B8B0CE3308}"/>
          </ac:spMkLst>
        </pc:spChg>
        <pc:spChg chg="mod">
          <ac:chgData name="Péter Vladár" userId="899a15d4faf65980" providerId="LiveId" clId="{571D77C0-D804-4B85-A6A0-F701D31ECC6B}" dt="2020-11-10T10:03:57.947" v="23"/>
          <ac:spMkLst>
            <pc:docMk/>
            <pc:sldMk cId="0" sldId="501"/>
            <ac:spMk id="256" creationId="{E0962488-B23F-4F1E-83AE-D29EDFBDB27E}"/>
          </ac:spMkLst>
        </pc:spChg>
        <pc:spChg chg="mod">
          <ac:chgData name="Péter Vladár" userId="899a15d4faf65980" providerId="LiveId" clId="{571D77C0-D804-4B85-A6A0-F701D31ECC6B}" dt="2020-11-10T10:03:57.947" v="23"/>
          <ac:spMkLst>
            <pc:docMk/>
            <pc:sldMk cId="0" sldId="501"/>
            <ac:spMk id="258" creationId="{F9C32D69-D663-42BF-8132-A2759146FD18}"/>
          </ac:spMkLst>
        </pc:spChg>
        <pc:spChg chg="mod">
          <ac:chgData name="Péter Vladár" userId="899a15d4faf65980" providerId="LiveId" clId="{571D77C0-D804-4B85-A6A0-F701D31ECC6B}" dt="2020-11-10T10:03:57.947" v="23"/>
          <ac:spMkLst>
            <pc:docMk/>
            <pc:sldMk cId="0" sldId="501"/>
            <ac:spMk id="261" creationId="{5A2EA0B2-8673-4F1D-A5A0-27347C3732DF}"/>
          </ac:spMkLst>
        </pc:spChg>
        <pc:spChg chg="mod">
          <ac:chgData name="Péter Vladár" userId="899a15d4faf65980" providerId="LiveId" clId="{571D77C0-D804-4B85-A6A0-F701D31ECC6B}" dt="2020-11-10T10:03:57.947" v="23"/>
          <ac:spMkLst>
            <pc:docMk/>
            <pc:sldMk cId="0" sldId="501"/>
            <ac:spMk id="263" creationId="{DB54E0A3-24F6-4F7A-BFF6-3F53C5A66657}"/>
          </ac:spMkLst>
        </pc:spChg>
        <pc:spChg chg="mod">
          <ac:chgData name="Péter Vladár" userId="899a15d4faf65980" providerId="LiveId" clId="{571D77C0-D804-4B85-A6A0-F701D31ECC6B}" dt="2020-11-10T10:03:57.947" v="23"/>
          <ac:spMkLst>
            <pc:docMk/>
            <pc:sldMk cId="0" sldId="501"/>
            <ac:spMk id="294" creationId="{640A3996-93B4-4EDF-B81A-4DC906A0206D}"/>
          </ac:spMkLst>
        </pc:spChg>
        <pc:spChg chg="mod">
          <ac:chgData name="Péter Vladár" userId="899a15d4faf65980" providerId="LiveId" clId="{571D77C0-D804-4B85-A6A0-F701D31ECC6B}" dt="2020-11-10T10:03:57.947" v="23"/>
          <ac:spMkLst>
            <pc:docMk/>
            <pc:sldMk cId="0" sldId="501"/>
            <ac:spMk id="296" creationId="{CA5DFB19-A387-4347-A5C9-C9FE6A096172}"/>
          </ac:spMkLst>
        </pc:spChg>
        <pc:spChg chg="mod">
          <ac:chgData name="Péter Vladár" userId="899a15d4faf65980" providerId="LiveId" clId="{571D77C0-D804-4B85-A6A0-F701D31ECC6B}" dt="2020-11-10T10:03:57.947" v="23"/>
          <ac:spMkLst>
            <pc:docMk/>
            <pc:sldMk cId="0" sldId="501"/>
            <ac:spMk id="298" creationId="{57807FFF-E189-479A-8CF8-B4BA70502AFC}"/>
          </ac:spMkLst>
        </pc:spChg>
        <pc:spChg chg="mod">
          <ac:chgData name="Péter Vladár" userId="899a15d4faf65980" providerId="LiveId" clId="{571D77C0-D804-4B85-A6A0-F701D31ECC6B}" dt="2020-11-10T10:03:57.947" v="23"/>
          <ac:spMkLst>
            <pc:docMk/>
            <pc:sldMk cId="0" sldId="501"/>
            <ac:spMk id="300" creationId="{57501BF8-06E7-4344-B620-17C06C2AE009}"/>
          </ac:spMkLst>
        </pc:spChg>
        <pc:spChg chg="mod">
          <ac:chgData name="Péter Vladár" userId="899a15d4faf65980" providerId="LiveId" clId="{571D77C0-D804-4B85-A6A0-F701D31ECC6B}" dt="2020-11-10T10:03:57.947" v="23"/>
          <ac:spMkLst>
            <pc:docMk/>
            <pc:sldMk cId="0" sldId="501"/>
            <ac:spMk id="302" creationId="{22D89FD1-A939-4289-8719-5739BFDF6448}"/>
          </ac:spMkLst>
        </pc:spChg>
        <pc:spChg chg="mod">
          <ac:chgData name="Péter Vladár" userId="899a15d4faf65980" providerId="LiveId" clId="{571D77C0-D804-4B85-A6A0-F701D31ECC6B}" dt="2020-11-10T10:03:57.947" v="23"/>
          <ac:spMkLst>
            <pc:docMk/>
            <pc:sldMk cId="0" sldId="501"/>
            <ac:spMk id="304" creationId="{B01876F7-BB6B-4379-B04E-BD552908B99C}"/>
          </ac:spMkLst>
        </pc:spChg>
        <pc:spChg chg="mod">
          <ac:chgData name="Péter Vladár" userId="899a15d4faf65980" providerId="LiveId" clId="{571D77C0-D804-4B85-A6A0-F701D31ECC6B}" dt="2020-11-10T10:03:57.947" v="23"/>
          <ac:spMkLst>
            <pc:docMk/>
            <pc:sldMk cId="0" sldId="501"/>
            <ac:spMk id="306" creationId="{2F36EEC8-B2BD-4FD0-97F5-E142E6709513}"/>
          </ac:spMkLst>
        </pc:spChg>
        <pc:spChg chg="mod">
          <ac:chgData name="Péter Vladár" userId="899a15d4faf65980" providerId="LiveId" clId="{571D77C0-D804-4B85-A6A0-F701D31ECC6B}" dt="2020-11-10T10:03:57.947" v="23"/>
          <ac:spMkLst>
            <pc:docMk/>
            <pc:sldMk cId="0" sldId="501"/>
            <ac:spMk id="308" creationId="{058A2EF6-02A4-44FF-B6C9-70F161D25F5D}"/>
          </ac:spMkLst>
        </pc:spChg>
        <pc:spChg chg="mod">
          <ac:chgData name="Péter Vladár" userId="899a15d4faf65980" providerId="LiveId" clId="{571D77C0-D804-4B85-A6A0-F701D31ECC6B}" dt="2020-11-10T10:03:57.947" v="23"/>
          <ac:spMkLst>
            <pc:docMk/>
            <pc:sldMk cId="0" sldId="501"/>
            <ac:spMk id="311" creationId="{ECB472A1-9201-4A54-9731-E7ACF7226843}"/>
          </ac:spMkLst>
        </pc:spChg>
        <pc:spChg chg="mod">
          <ac:chgData name="Péter Vladár" userId="899a15d4faf65980" providerId="LiveId" clId="{571D77C0-D804-4B85-A6A0-F701D31ECC6B}" dt="2020-11-10T10:03:57.947" v="23"/>
          <ac:spMkLst>
            <pc:docMk/>
            <pc:sldMk cId="0" sldId="501"/>
            <ac:spMk id="313" creationId="{7173C62B-B1E9-414A-BE9E-DBA6F5CFEC75}"/>
          </ac:spMkLst>
        </pc:spChg>
        <pc:spChg chg="mod">
          <ac:chgData name="Péter Vladár" userId="899a15d4faf65980" providerId="LiveId" clId="{571D77C0-D804-4B85-A6A0-F701D31ECC6B}" dt="2020-11-10T10:03:57.947" v="23"/>
          <ac:spMkLst>
            <pc:docMk/>
            <pc:sldMk cId="0" sldId="501"/>
            <ac:spMk id="315" creationId="{E71593DF-6426-4363-A21D-209A6143B58E}"/>
          </ac:spMkLst>
        </pc:spChg>
        <pc:spChg chg="mod">
          <ac:chgData name="Péter Vladár" userId="899a15d4faf65980" providerId="LiveId" clId="{571D77C0-D804-4B85-A6A0-F701D31ECC6B}" dt="2020-11-10T10:03:57.947" v="23"/>
          <ac:spMkLst>
            <pc:docMk/>
            <pc:sldMk cId="0" sldId="501"/>
            <ac:spMk id="317" creationId="{5EBF84CA-B097-4E3F-902B-3F3570348CE2}"/>
          </ac:spMkLst>
        </pc:spChg>
        <pc:spChg chg="mod">
          <ac:chgData name="Péter Vladár" userId="899a15d4faf65980" providerId="LiveId" clId="{571D77C0-D804-4B85-A6A0-F701D31ECC6B}" dt="2020-11-10T10:03:57.947" v="23"/>
          <ac:spMkLst>
            <pc:docMk/>
            <pc:sldMk cId="0" sldId="501"/>
            <ac:spMk id="320" creationId="{04A0ABC8-D7F9-44D0-93F2-4592E8506B4B}"/>
          </ac:spMkLst>
        </pc:spChg>
        <pc:spChg chg="mod">
          <ac:chgData name="Péter Vladár" userId="899a15d4faf65980" providerId="LiveId" clId="{571D77C0-D804-4B85-A6A0-F701D31ECC6B}" dt="2020-11-10T10:03:57.947" v="23"/>
          <ac:spMkLst>
            <pc:docMk/>
            <pc:sldMk cId="0" sldId="501"/>
            <ac:spMk id="322" creationId="{89C80A36-A12E-49FD-9612-702979FD8FD4}"/>
          </ac:spMkLst>
        </pc:spChg>
        <pc:spChg chg="mod">
          <ac:chgData name="Péter Vladár" userId="899a15d4faf65980" providerId="LiveId" clId="{571D77C0-D804-4B85-A6A0-F701D31ECC6B}" dt="2020-11-10T10:03:57.947" v="23"/>
          <ac:spMkLst>
            <pc:docMk/>
            <pc:sldMk cId="0" sldId="501"/>
            <ac:spMk id="353" creationId="{E3AC3D1A-1761-49E5-9970-E9A66F138B04}"/>
          </ac:spMkLst>
        </pc:spChg>
        <pc:spChg chg="mod">
          <ac:chgData name="Péter Vladár" userId="899a15d4faf65980" providerId="LiveId" clId="{571D77C0-D804-4B85-A6A0-F701D31ECC6B}" dt="2020-11-10T10:03:57.947" v="23"/>
          <ac:spMkLst>
            <pc:docMk/>
            <pc:sldMk cId="0" sldId="501"/>
            <ac:spMk id="355" creationId="{21E478DB-2AF0-4E78-9EF9-CFB98B813D3C}"/>
          </ac:spMkLst>
        </pc:spChg>
        <pc:spChg chg="mod">
          <ac:chgData name="Péter Vladár" userId="899a15d4faf65980" providerId="LiveId" clId="{571D77C0-D804-4B85-A6A0-F701D31ECC6B}" dt="2020-11-10T10:03:57.947" v="23"/>
          <ac:spMkLst>
            <pc:docMk/>
            <pc:sldMk cId="0" sldId="501"/>
            <ac:spMk id="357" creationId="{4BE70515-B834-4B3C-AF5D-9E39CE44BA5D}"/>
          </ac:spMkLst>
        </pc:spChg>
        <pc:spChg chg="mod">
          <ac:chgData name="Péter Vladár" userId="899a15d4faf65980" providerId="LiveId" clId="{571D77C0-D804-4B85-A6A0-F701D31ECC6B}" dt="2020-11-10T10:03:57.947" v="23"/>
          <ac:spMkLst>
            <pc:docMk/>
            <pc:sldMk cId="0" sldId="501"/>
            <ac:spMk id="359" creationId="{43C158A8-9EAF-494D-AFFE-FCA6AE5F4D79}"/>
          </ac:spMkLst>
        </pc:spChg>
        <pc:spChg chg="mod">
          <ac:chgData name="Péter Vladár" userId="899a15d4faf65980" providerId="LiveId" clId="{571D77C0-D804-4B85-A6A0-F701D31ECC6B}" dt="2020-11-10T10:03:57.947" v="23"/>
          <ac:spMkLst>
            <pc:docMk/>
            <pc:sldMk cId="0" sldId="501"/>
            <ac:spMk id="361" creationId="{B45A962C-4439-410E-AAEA-5CD97785BBB4}"/>
          </ac:spMkLst>
        </pc:spChg>
        <pc:spChg chg="mod">
          <ac:chgData name="Péter Vladár" userId="899a15d4faf65980" providerId="LiveId" clId="{571D77C0-D804-4B85-A6A0-F701D31ECC6B}" dt="2020-11-10T10:03:57.947" v="23"/>
          <ac:spMkLst>
            <pc:docMk/>
            <pc:sldMk cId="0" sldId="501"/>
            <ac:spMk id="363" creationId="{67ED70B2-66D0-4383-A482-C01F926759EE}"/>
          </ac:spMkLst>
        </pc:spChg>
        <pc:spChg chg="mod">
          <ac:chgData name="Péter Vladár" userId="899a15d4faf65980" providerId="LiveId" clId="{571D77C0-D804-4B85-A6A0-F701D31ECC6B}" dt="2020-11-10T10:03:57.947" v="23"/>
          <ac:spMkLst>
            <pc:docMk/>
            <pc:sldMk cId="0" sldId="501"/>
            <ac:spMk id="365" creationId="{76E2567C-9897-4A38-A309-E9E3A84318BF}"/>
          </ac:spMkLst>
        </pc:spChg>
        <pc:spChg chg="mod">
          <ac:chgData name="Péter Vladár" userId="899a15d4faf65980" providerId="LiveId" clId="{571D77C0-D804-4B85-A6A0-F701D31ECC6B}" dt="2020-11-10T10:03:57.947" v="23"/>
          <ac:spMkLst>
            <pc:docMk/>
            <pc:sldMk cId="0" sldId="501"/>
            <ac:spMk id="367" creationId="{F51B2A99-44B6-4BEB-B64D-779273E2D427}"/>
          </ac:spMkLst>
        </pc:spChg>
        <pc:spChg chg="mod">
          <ac:chgData name="Péter Vladár" userId="899a15d4faf65980" providerId="LiveId" clId="{571D77C0-D804-4B85-A6A0-F701D31ECC6B}" dt="2020-11-10T10:03:57.947" v="23"/>
          <ac:spMkLst>
            <pc:docMk/>
            <pc:sldMk cId="0" sldId="501"/>
            <ac:spMk id="371" creationId="{30704935-AF63-4BC7-B19E-C85923BD1464}"/>
          </ac:spMkLst>
        </pc:spChg>
        <pc:spChg chg="mod">
          <ac:chgData name="Péter Vladár" userId="899a15d4faf65980" providerId="LiveId" clId="{571D77C0-D804-4B85-A6A0-F701D31ECC6B}" dt="2020-11-10T10:03:57.947" v="23"/>
          <ac:spMkLst>
            <pc:docMk/>
            <pc:sldMk cId="0" sldId="501"/>
            <ac:spMk id="374" creationId="{946CB43D-634B-4D35-821B-901D97138036}"/>
          </ac:spMkLst>
        </pc:spChg>
        <pc:spChg chg="mod">
          <ac:chgData name="Péter Vladár" userId="899a15d4faf65980" providerId="LiveId" clId="{571D77C0-D804-4B85-A6A0-F701D31ECC6B}" dt="2020-11-10T10:04:57.079" v="32" actId="20577"/>
          <ac:spMkLst>
            <pc:docMk/>
            <pc:sldMk cId="0" sldId="501"/>
            <ac:spMk id="34860" creationId="{09348D1C-452E-4E5C-B0B4-56A574845119}"/>
          </ac:spMkLst>
        </pc:spChg>
      </pc:sldChg>
      <pc:sldChg chg="modSp mod">
        <pc:chgData name="Péter Vladár" userId="899a15d4faf65980" providerId="LiveId" clId="{571D77C0-D804-4B85-A6A0-F701D31ECC6B}" dt="2020-11-10T10:33:57.528" v="241" actId="20577"/>
        <pc:sldMkLst>
          <pc:docMk/>
          <pc:sldMk cId="0" sldId="515"/>
        </pc:sldMkLst>
        <pc:spChg chg="mod">
          <ac:chgData name="Péter Vladár" userId="899a15d4faf65980" providerId="LiveId" clId="{571D77C0-D804-4B85-A6A0-F701D31ECC6B}" dt="2020-11-10T10:33:57.528" v="241" actId="20577"/>
          <ac:spMkLst>
            <pc:docMk/>
            <pc:sldMk cId="0" sldId="515"/>
            <ac:spMk id="12" creationId="{18247A4F-B301-4DE2-9511-57F80E79CCA3}"/>
          </ac:spMkLst>
        </pc:spChg>
        <pc:spChg chg="mod">
          <ac:chgData name="Péter Vladár" userId="899a15d4faf65980" providerId="LiveId" clId="{571D77C0-D804-4B85-A6A0-F701D31ECC6B}" dt="2020-11-10T10:33:51.368" v="236" actId="20577"/>
          <ac:spMkLst>
            <pc:docMk/>
            <pc:sldMk cId="0" sldId="515"/>
            <ac:spMk id="13" creationId="{84D24377-394D-44EC-8AE5-E43A161F5335}"/>
          </ac:spMkLst>
        </pc:spChg>
      </pc:sldChg>
      <pc:sldChg chg="addSp delSp modSp mod">
        <pc:chgData name="Péter Vladár" userId="899a15d4faf65980" providerId="LiveId" clId="{571D77C0-D804-4B85-A6A0-F701D31ECC6B}" dt="2020-11-10T10:21:32.665" v="155" actId="14734"/>
        <pc:sldMkLst>
          <pc:docMk/>
          <pc:sldMk cId="0" sldId="531"/>
        </pc:sldMkLst>
        <pc:spChg chg="del">
          <ac:chgData name="Péter Vladár" userId="899a15d4faf65980" providerId="LiveId" clId="{571D77C0-D804-4B85-A6A0-F701D31ECC6B}" dt="2020-11-10T10:15:09.172" v="130" actId="478"/>
          <ac:spMkLst>
            <pc:docMk/>
            <pc:sldMk cId="0" sldId="531"/>
            <ac:spMk id="6" creationId="{C201253B-9F8F-4A22-BA7C-E7F66E81FD2E}"/>
          </ac:spMkLst>
        </pc:spChg>
        <pc:spChg chg="del">
          <ac:chgData name="Péter Vladár" userId="899a15d4faf65980" providerId="LiveId" clId="{571D77C0-D804-4B85-A6A0-F701D31ECC6B}" dt="2020-11-10T10:15:09.172" v="130" actId="478"/>
          <ac:spMkLst>
            <pc:docMk/>
            <pc:sldMk cId="0" sldId="531"/>
            <ac:spMk id="7" creationId="{5C5BF040-BDD3-4245-BCDC-5CEFD4BEBA99}"/>
          </ac:spMkLst>
        </pc:spChg>
        <pc:spChg chg="del">
          <ac:chgData name="Péter Vladár" userId="899a15d4faf65980" providerId="LiveId" clId="{571D77C0-D804-4B85-A6A0-F701D31ECC6B}" dt="2020-11-10T10:15:09.172" v="130" actId="478"/>
          <ac:spMkLst>
            <pc:docMk/>
            <pc:sldMk cId="0" sldId="531"/>
            <ac:spMk id="8" creationId="{422D83A5-4314-47F9-B25E-8E15B9856C4B}"/>
          </ac:spMkLst>
        </pc:spChg>
        <pc:spChg chg="del">
          <ac:chgData name="Péter Vladár" userId="899a15d4faf65980" providerId="LiveId" clId="{571D77C0-D804-4B85-A6A0-F701D31ECC6B}" dt="2020-11-10T10:15:09.172" v="130" actId="478"/>
          <ac:spMkLst>
            <pc:docMk/>
            <pc:sldMk cId="0" sldId="531"/>
            <ac:spMk id="9" creationId="{ADB01AA9-2176-4537-8ED2-C0C8B44A229D}"/>
          </ac:spMkLst>
        </pc:spChg>
        <pc:spChg chg="del">
          <ac:chgData name="Péter Vladár" userId="899a15d4faf65980" providerId="LiveId" clId="{571D77C0-D804-4B85-A6A0-F701D31ECC6B}" dt="2020-11-10T10:15:09.172" v="130" actId="478"/>
          <ac:spMkLst>
            <pc:docMk/>
            <pc:sldMk cId="0" sldId="531"/>
            <ac:spMk id="10" creationId="{CFBC712D-746D-4C81-90DF-7070A4345836}"/>
          </ac:spMkLst>
        </pc:spChg>
        <pc:spChg chg="del">
          <ac:chgData name="Péter Vladár" userId="899a15d4faf65980" providerId="LiveId" clId="{571D77C0-D804-4B85-A6A0-F701D31ECC6B}" dt="2020-11-10T10:15:09.172" v="130" actId="478"/>
          <ac:spMkLst>
            <pc:docMk/>
            <pc:sldMk cId="0" sldId="531"/>
            <ac:spMk id="11" creationId="{F6266AA8-D6AB-4729-A74A-845AF9058A8C}"/>
          </ac:spMkLst>
        </pc:spChg>
        <pc:spChg chg="del">
          <ac:chgData name="Péter Vladár" userId="899a15d4faf65980" providerId="LiveId" clId="{571D77C0-D804-4B85-A6A0-F701D31ECC6B}" dt="2020-11-10T10:15:09.172" v="130" actId="478"/>
          <ac:spMkLst>
            <pc:docMk/>
            <pc:sldMk cId="0" sldId="531"/>
            <ac:spMk id="12" creationId="{41113DF4-7FF4-40A0-ADFE-2BFDF5660570}"/>
          </ac:spMkLst>
        </pc:spChg>
        <pc:spChg chg="del">
          <ac:chgData name="Péter Vladár" userId="899a15d4faf65980" providerId="LiveId" clId="{571D77C0-D804-4B85-A6A0-F701D31ECC6B}" dt="2020-11-10T10:15:09.172" v="130" actId="478"/>
          <ac:spMkLst>
            <pc:docMk/>
            <pc:sldMk cId="0" sldId="531"/>
            <ac:spMk id="13" creationId="{41D25701-4485-4CC4-AC4E-46C7D877114F}"/>
          </ac:spMkLst>
        </pc:spChg>
        <pc:spChg chg="del">
          <ac:chgData name="Péter Vladár" userId="899a15d4faf65980" providerId="LiveId" clId="{571D77C0-D804-4B85-A6A0-F701D31ECC6B}" dt="2020-11-10T10:15:09.172" v="130" actId="478"/>
          <ac:spMkLst>
            <pc:docMk/>
            <pc:sldMk cId="0" sldId="531"/>
            <ac:spMk id="14" creationId="{BD0A9271-0F71-4921-8E05-173EF3D6ED88}"/>
          </ac:spMkLst>
        </pc:spChg>
        <pc:spChg chg="del">
          <ac:chgData name="Péter Vladár" userId="899a15d4faf65980" providerId="LiveId" clId="{571D77C0-D804-4B85-A6A0-F701D31ECC6B}" dt="2020-11-10T10:15:09.172" v="130" actId="478"/>
          <ac:spMkLst>
            <pc:docMk/>
            <pc:sldMk cId="0" sldId="531"/>
            <ac:spMk id="15" creationId="{46498A30-3F9B-4896-B103-57349EF45655}"/>
          </ac:spMkLst>
        </pc:spChg>
        <pc:spChg chg="del">
          <ac:chgData name="Péter Vladár" userId="899a15d4faf65980" providerId="LiveId" clId="{571D77C0-D804-4B85-A6A0-F701D31ECC6B}" dt="2020-11-10T10:15:09.172" v="130" actId="478"/>
          <ac:spMkLst>
            <pc:docMk/>
            <pc:sldMk cId="0" sldId="531"/>
            <ac:spMk id="16" creationId="{B5D047E2-02A8-4232-A2FC-2C5A541C5FBB}"/>
          </ac:spMkLst>
        </pc:spChg>
        <pc:spChg chg="del">
          <ac:chgData name="Péter Vladár" userId="899a15d4faf65980" providerId="LiveId" clId="{571D77C0-D804-4B85-A6A0-F701D31ECC6B}" dt="2020-11-10T10:15:09.172" v="130" actId="478"/>
          <ac:spMkLst>
            <pc:docMk/>
            <pc:sldMk cId="0" sldId="531"/>
            <ac:spMk id="17" creationId="{6D23825C-8D5A-4B15-A907-FDF9C15F19A2}"/>
          </ac:spMkLst>
        </pc:spChg>
        <pc:spChg chg="del">
          <ac:chgData name="Péter Vladár" userId="899a15d4faf65980" providerId="LiveId" clId="{571D77C0-D804-4B85-A6A0-F701D31ECC6B}" dt="2020-11-10T10:15:09.172" v="130" actId="478"/>
          <ac:spMkLst>
            <pc:docMk/>
            <pc:sldMk cId="0" sldId="531"/>
            <ac:spMk id="18" creationId="{7DACC1D4-E398-4A73-B5FB-4AA8F76D77C6}"/>
          </ac:spMkLst>
        </pc:spChg>
        <pc:spChg chg="del">
          <ac:chgData name="Péter Vladár" userId="899a15d4faf65980" providerId="LiveId" clId="{571D77C0-D804-4B85-A6A0-F701D31ECC6B}" dt="2020-11-10T10:15:09.172" v="130" actId="478"/>
          <ac:spMkLst>
            <pc:docMk/>
            <pc:sldMk cId="0" sldId="531"/>
            <ac:spMk id="19" creationId="{F55F0D8D-50F1-4B21-9D1C-72F9282B7B49}"/>
          </ac:spMkLst>
        </pc:spChg>
        <pc:spChg chg="del">
          <ac:chgData name="Péter Vladár" userId="899a15d4faf65980" providerId="LiveId" clId="{571D77C0-D804-4B85-A6A0-F701D31ECC6B}" dt="2020-11-10T10:15:09.172" v="130" actId="478"/>
          <ac:spMkLst>
            <pc:docMk/>
            <pc:sldMk cId="0" sldId="531"/>
            <ac:spMk id="20" creationId="{8E5EEC76-312A-40AB-9F08-51AA46A8EDF2}"/>
          </ac:spMkLst>
        </pc:spChg>
        <pc:spChg chg="del">
          <ac:chgData name="Péter Vladár" userId="899a15d4faf65980" providerId="LiveId" clId="{571D77C0-D804-4B85-A6A0-F701D31ECC6B}" dt="2020-11-10T10:15:09.172" v="130" actId="478"/>
          <ac:spMkLst>
            <pc:docMk/>
            <pc:sldMk cId="0" sldId="531"/>
            <ac:spMk id="21" creationId="{658697A2-2462-4125-B1CD-99C9E9C04A76}"/>
          </ac:spMkLst>
        </pc:spChg>
        <pc:spChg chg="del">
          <ac:chgData name="Péter Vladár" userId="899a15d4faf65980" providerId="LiveId" clId="{571D77C0-D804-4B85-A6A0-F701D31ECC6B}" dt="2020-11-10T10:15:09.172" v="130" actId="478"/>
          <ac:spMkLst>
            <pc:docMk/>
            <pc:sldMk cId="0" sldId="531"/>
            <ac:spMk id="22" creationId="{BAF69424-80DF-41AF-B49A-8BC88B7F2A1B}"/>
          </ac:spMkLst>
        </pc:spChg>
        <pc:spChg chg="del">
          <ac:chgData name="Péter Vladár" userId="899a15d4faf65980" providerId="LiveId" clId="{571D77C0-D804-4B85-A6A0-F701D31ECC6B}" dt="2020-11-10T10:15:09.172" v="130" actId="478"/>
          <ac:spMkLst>
            <pc:docMk/>
            <pc:sldMk cId="0" sldId="531"/>
            <ac:spMk id="23" creationId="{1DCA4690-DC18-4785-84CA-D6FCDF214691}"/>
          </ac:spMkLst>
        </pc:spChg>
        <pc:spChg chg="del">
          <ac:chgData name="Péter Vladár" userId="899a15d4faf65980" providerId="LiveId" clId="{571D77C0-D804-4B85-A6A0-F701D31ECC6B}" dt="2020-11-10T10:15:09.172" v="130" actId="478"/>
          <ac:spMkLst>
            <pc:docMk/>
            <pc:sldMk cId="0" sldId="531"/>
            <ac:spMk id="24" creationId="{147A5895-2D99-4898-99FB-332F560D8C77}"/>
          </ac:spMkLst>
        </pc:spChg>
        <pc:spChg chg="del">
          <ac:chgData name="Péter Vladár" userId="899a15d4faf65980" providerId="LiveId" clId="{571D77C0-D804-4B85-A6A0-F701D31ECC6B}" dt="2020-11-10T10:15:09.172" v="130" actId="478"/>
          <ac:spMkLst>
            <pc:docMk/>
            <pc:sldMk cId="0" sldId="531"/>
            <ac:spMk id="25" creationId="{B343D65A-4223-4D48-AAE8-20EF1639AA8F}"/>
          </ac:spMkLst>
        </pc:spChg>
        <pc:spChg chg="del">
          <ac:chgData name="Péter Vladár" userId="899a15d4faf65980" providerId="LiveId" clId="{571D77C0-D804-4B85-A6A0-F701D31ECC6B}" dt="2020-11-10T10:15:09.172" v="130" actId="478"/>
          <ac:spMkLst>
            <pc:docMk/>
            <pc:sldMk cId="0" sldId="531"/>
            <ac:spMk id="26" creationId="{F31985BF-361A-4702-935A-B5EB499248EA}"/>
          </ac:spMkLst>
        </pc:spChg>
        <pc:spChg chg="del">
          <ac:chgData name="Péter Vladár" userId="899a15d4faf65980" providerId="LiveId" clId="{571D77C0-D804-4B85-A6A0-F701D31ECC6B}" dt="2020-11-10T10:15:09.172" v="130" actId="478"/>
          <ac:spMkLst>
            <pc:docMk/>
            <pc:sldMk cId="0" sldId="531"/>
            <ac:spMk id="27" creationId="{580D2FF5-6131-4E00-B8BF-F855261D51EE}"/>
          </ac:spMkLst>
        </pc:spChg>
        <pc:spChg chg="del">
          <ac:chgData name="Péter Vladár" userId="899a15d4faf65980" providerId="LiveId" clId="{571D77C0-D804-4B85-A6A0-F701D31ECC6B}" dt="2020-11-10T10:15:09.172" v="130" actId="478"/>
          <ac:spMkLst>
            <pc:docMk/>
            <pc:sldMk cId="0" sldId="531"/>
            <ac:spMk id="28" creationId="{F1EB1A2E-ED68-484E-9995-4B4A0426C448}"/>
          </ac:spMkLst>
        </pc:spChg>
        <pc:spChg chg="del">
          <ac:chgData name="Péter Vladár" userId="899a15d4faf65980" providerId="LiveId" clId="{571D77C0-D804-4B85-A6A0-F701D31ECC6B}" dt="2020-11-10T10:15:09.172" v="130" actId="478"/>
          <ac:spMkLst>
            <pc:docMk/>
            <pc:sldMk cId="0" sldId="531"/>
            <ac:spMk id="29" creationId="{954D1A24-632F-4115-B284-6076B1536D84}"/>
          </ac:spMkLst>
        </pc:spChg>
        <pc:graphicFrameChg chg="add del mod">
          <ac:chgData name="Péter Vladár" userId="899a15d4faf65980" providerId="LiveId" clId="{571D77C0-D804-4B85-A6A0-F701D31ECC6B}" dt="2020-11-10T10:15:07.085" v="129" actId="478"/>
          <ac:graphicFrameMkLst>
            <pc:docMk/>
            <pc:sldMk cId="0" sldId="531"/>
            <ac:graphicFrameMk id="2" creationId="{5F77722A-4584-4A8E-AF28-11D34FAE5D3E}"/>
          </ac:graphicFrameMkLst>
        </pc:graphicFrameChg>
        <pc:graphicFrameChg chg="add mod modGraphic">
          <ac:chgData name="Péter Vladár" userId="899a15d4faf65980" providerId="LiveId" clId="{571D77C0-D804-4B85-A6A0-F701D31ECC6B}" dt="2020-11-10T10:21:32.665" v="155" actId="14734"/>
          <ac:graphicFrameMkLst>
            <pc:docMk/>
            <pc:sldMk cId="0" sldId="531"/>
            <ac:graphicFrameMk id="3" creationId="{EE9942C7-86D3-413E-82F8-6731B5F2E8FF}"/>
          </ac:graphicFrameMkLst>
        </pc:graphicFrameChg>
        <pc:picChg chg="del">
          <ac:chgData name="Péter Vladár" userId="899a15d4faf65980" providerId="LiveId" clId="{571D77C0-D804-4B85-A6A0-F701D31ECC6B}" dt="2020-11-10T10:14:59.618" v="128" actId="478"/>
          <ac:picMkLst>
            <pc:docMk/>
            <pc:sldMk cId="0" sldId="531"/>
            <ac:picMk id="158723" creationId="{DA3EF92D-E5C7-48F4-BACC-0DB68DFB2DC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Élőfej helye 1">
            <a:extLst>
              <a:ext uri="{FF2B5EF4-FFF2-40B4-BE49-F238E27FC236}">
                <a16:creationId xmlns:a16="http://schemas.microsoft.com/office/drawing/2014/main" id="{B9976984-A6C7-4AE1-80B7-6ED4C469ABBA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>
              <a:defRPr sz="1200">
                <a:latin typeface="Calibri Light" charset="0"/>
                <a:ea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hu-HU" altLang="x-none"/>
          </a:p>
        </p:txBody>
      </p:sp>
      <p:sp>
        <p:nvSpPr>
          <p:cNvPr id="18435" name="Dátum helye 2">
            <a:extLst>
              <a:ext uri="{FF2B5EF4-FFF2-40B4-BE49-F238E27FC236}">
                <a16:creationId xmlns:a16="http://schemas.microsoft.com/office/drawing/2014/main" id="{D50821F7-1022-4A5E-B5A5-AEC2AD609C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>
              <a:defRPr sz="1200">
                <a:latin typeface="Calibri Light" charset="0"/>
                <a:ea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965C47F0-DC9E-4FD6-83E2-22528ADAF25A}" type="datetimeFigureOut">
              <a:rPr lang="hu-HU" altLang="x-none"/>
              <a:pPr>
                <a:defRPr/>
              </a:pPr>
              <a:t>2020. 11. 10.</a:t>
            </a:fld>
            <a:endParaRPr lang="hu-HU" altLang="x-none"/>
          </a:p>
        </p:txBody>
      </p:sp>
      <p:sp>
        <p:nvSpPr>
          <p:cNvPr id="18436" name="Élőláb helye 3">
            <a:extLst>
              <a:ext uri="{FF2B5EF4-FFF2-40B4-BE49-F238E27FC236}">
                <a16:creationId xmlns:a16="http://schemas.microsoft.com/office/drawing/2014/main" id="{AC02C748-5AB9-4780-8A07-41211B2F09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>
              <a:defRPr sz="1200">
                <a:latin typeface="Calibri Light" charset="0"/>
                <a:ea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hu-HU" altLang="x-none"/>
          </a:p>
        </p:txBody>
      </p:sp>
      <p:sp>
        <p:nvSpPr>
          <p:cNvPr id="18437" name="Dia számának helye 4">
            <a:extLst>
              <a:ext uri="{FF2B5EF4-FFF2-40B4-BE49-F238E27FC236}">
                <a16:creationId xmlns:a16="http://schemas.microsoft.com/office/drawing/2014/main" id="{F1075C08-355C-4F31-A540-C2382867C8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>
              <a:defRPr sz="1200">
                <a:latin typeface="Calibri Light" charset="0"/>
                <a:ea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0E45F5ED-6283-4210-B653-A9D33B1219DE}" type="slidenum">
              <a:rPr lang="hu-HU" altLang="x-none"/>
              <a:pPr>
                <a:defRPr/>
              </a:pPr>
              <a:t>‹#›</a:t>
            </a:fld>
            <a:endParaRPr lang="hu-HU" altLang="x-non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hape 250">
            <a:extLst>
              <a:ext uri="{FF2B5EF4-FFF2-40B4-BE49-F238E27FC236}">
                <a16:creationId xmlns:a16="http://schemas.microsoft.com/office/drawing/2014/main" id="{FE1034D1-3FCD-4527-A44F-816114DE70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16739" name="Shape 251">
            <a:extLst>
              <a:ext uri="{FF2B5EF4-FFF2-40B4-BE49-F238E27FC236}">
                <a16:creationId xmlns:a16="http://schemas.microsoft.com/office/drawing/2014/main" id="{138D4940-9680-43BB-BC6D-EBAD4EEB114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hu-HU" altLang="hu-HU">
              <a:sym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>
        <a:solidFill>
          <a:schemeClr val="tx1"/>
        </a:solidFill>
        <a:latin typeface="+mj-lt"/>
        <a:ea typeface="+mj-ea"/>
        <a:cs typeface="+mj-cs"/>
        <a:sym typeface="Arial" panose="020B0604020202020204" pitchFamily="34" charset="0"/>
      </a:defRPr>
    </a:lvl1pPr>
    <a:lvl2pPr marL="741363" indent="-284163" algn="l" rtl="0" eaLnBrk="0" fontAlgn="base" hangingPunct="0">
      <a:spcBef>
        <a:spcPct val="30000"/>
      </a:spcBef>
      <a:spcAft>
        <a:spcPct val="0"/>
      </a:spcAft>
      <a:defRPr sz="1100">
        <a:solidFill>
          <a:schemeClr val="tx1"/>
        </a:solidFill>
        <a:latin typeface="+mj-lt"/>
        <a:ea typeface="+mj-ea"/>
        <a:cs typeface="+mj-cs"/>
        <a:sym typeface="Arial" panose="020B0604020202020204" pitchFamily="34" charset="0"/>
      </a:defRPr>
    </a:lvl2pPr>
    <a:lvl3pPr marL="1141413" indent="-227013" algn="l" rtl="0" eaLnBrk="0" fontAlgn="base" hangingPunct="0">
      <a:spcBef>
        <a:spcPct val="30000"/>
      </a:spcBef>
      <a:spcAft>
        <a:spcPct val="0"/>
      </a:spcAft>
      <a:defRPr sz="1100">
        <a:solidFill>
          <a:schemeClr val="tx1"/>
        </a:solidFill>
        <a:latin typeface="+mj-lt"/>
        <a:ea typeface="+mj-ea"/>
        <a:cs typeface="+mj-cs"/>
        <a:sym typeface="Arial" panose="020B0604020202020204" pitchFamily="34" charset="0"/>
      </a:defRPr>
    </a:lvl3pPr>
    <a:lvl4pPr marL="1597025" indent="-227013" algn="l" rtl="0" eaLnBrk="0" fontAlgn="base" hangingPunct="0">
      <a:spcBef>
        <a:spcPct val="30000"/>
      </a:spcBef>
      <a:spcAft>
        <a:spcPct val="0"/>
      </a:spcAft>
      <a:defRPr sz="1100">
        <a:solidFill>
          <a:schemeClr val="tx1"/>
        </a:solidFill>
        <a:latin typeface="+mj-lt"/>
        <a:ea typeface="+mj-ea"/>
        <a:cs typeface="+mj-cs"/>
        <a:sym typeface="Arial" panose="020B0604020202020204" pitchFamily="34" charset="0"/>
      </a:defRPr>
    </a:lvl4pPr>
    <a:lvl5pPr marL="2054225" indent="-227013" algn="l" rtl="0" eaLnBrk="0" fontAlgn="base" hangingPunct="0">
      <a:spcBef>
        <a:spcPct val="30000"/>
      </a:spcBef>
      <a:spcAft>
        <a:spcPct val="0"/>
      </a:spcAft>
      <a:defRPr sz="1100">
        <a:solidFill>
          <a:schemeClr val="tx1"/>
        </a:solidFill>
        <a:latin typeface="+mj-lt"/>
        <a:ea typeface="+mj-ea"/>
        <a:cs typeface="+mj-cs"/>
        <a:sym typeface="Arial" panose="020B0604020202020204" pitchFamily="34" charset="0"/>
      </a:defRPr>
    </a:lvl5pPr>
    <a:lvl6pPr indent="1141734" latinLnBrk="0">
      <a:defRPr sz="1100">
        <a:latin typeface="+mj-lt"/>
        <a:ea typeface="+mj-ea"/>
        <a:cs typeface="+mj-cs"/>
        <a:sym typeface="Arial"/>
      </a:defRPr>
    </a:lvl6pPr>
    <a:lvl7pPr indent="1370083" latinLnBrk="0">
      <a:defRPr sz="1100">
        <a:latin typeface="+mj-lt"/>
        <a:ea typeface="+mj-ea"/>
        <a:cs typeface="+mj-cs"/>
        <a:sym typeface="Arial"/>
      </a:defRPr>
    </a:lvl7pPr>
    <a:lvl8pPr indent="1598430" latinLnBrk="0">
      <a:defRPr sz="1100">
        <a:latin typeface="+mj-lt"/>
        <a:ea typeface="+mj-ea"/>
        <a:cs typeface="+mj-cs"/>
        <a:sym typeface="Arial"/>
      </a:defRPr>
    </a:lvl8pPr>
    <a:lvl9pPr indent="1826776" latinLnBrk="0">
      <a:defRPr sz="11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Diakép helye 1">
            <a:extLst>
              <a:ext uri="{FF2B5EF4-FFF2-40B4-BE49-F238E27FC236}">
                <a16:creationId xmlns:a16="http://schemas.microsoft.com/office/drawing/2014/main" id="{7B82CFC4-728C-4925-AC66-C8246751CF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9811" name="Jegyzetek helye 2">
            <a:extLst>
              <a:ext uri="{FF2B5EF4-FFF2-40B4-BE49-F238E27FC236}">
                <a16:creationId xmlns:a16="http://schemas.microsoft.com/office/drawing/2014/main" id="{95A47C51-7E65-4608-8FE8-355D037749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/>
              <a:t>- Globális vásárlói közösséget építünk a Mastercard közreműködésével</a:t>
            </a:r>
          </a:p>
          <a:p>
            <a:r>
              <a:rPr lang="hu-HU" altLang="hu-HU"/>
              <a:t>- Innovatív, új generációs, okos fizetési rendszert fejlesztettek ki közösen, amely lehetővé teszi az emberek számára, hogy a közösségi vásárlásból extra kedvezményeket és pénzvisszatérítést kapjanak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Diakép helye 1">
            <a:extLst>
              <a:ext uri="{FF2B5EF4-FFF2-40B4-BE49-F238E27FC236}">
                <a16:creationId xmlns:a16="http://schemas.microsoft.com/office/drawing/2014/main" id="{77A177BF-71BA-4DF5-A613-0B79DC1EAA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2579" name="Jegyzetek helye 2">
            <a:extLst>
              <a:ext uri="{FF2B5EF4-FFF2-40B4-BE49-F238E27FC236}">
                <a16:creationId xmlns:a16="http://schemas.microsoft.com/office/drawing/2014/main" id="{828EEE0A-878F-4E8A-A781-11F5B5D29A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 dirty="0"/>
              <a:t>Lehetőségünk van ilyen PP-</a:t>
            </a:r>
            <a:r>
              <a:rPr lang="hu-HU" altLang="hu-HU" dirty="0" err="1"/>
              <a:t>hez</a:t>
            </a:r>
            <a:r>
              <a:rPr lang="hu-HU" altLang="hu-HU" dirty="0"/>
              <a:t> jutni a vásárlások után összegyűjtött 1,5%-os jutalékokból vagy meggyorsíthatjuk a pénztermelési folyamatunkat, ha előre lefoglalunk egy ilyen </a:t>
            </a:r>
            <a:r>
              <a:rPr lang="hu-HU" altLang="hu-HU" dirty="0" err="1"/>
              <a:t>PP-t</a:t>
            </a:r>
            <a:r>
              <a:rPr lang="hu-HU" altLang="hu-HU" dirty="0"/>
              <a:t>, amely azonnal elkezd a rendszerben aktívan jutalékalapot képezni.</a:t>
            </a:r>
          </a:p>
          <a:p>
            <a:r>
              <a:rPr lang="hu-HU" altLang="hu-HU" dirty="0"/>
              <a:t>A foglalóként kifizetett  összeg mindig a miénk marad és amikor a rendszerünkben megtörténnek majd a tényleges vásárlások, az azok után járó 17.500 Ft jutalék elérésekor a korábban foglalóként befizetett összeget jóváírják a részünkre.</a:t>
            </a:r>
          </a:p>
          <a:p>
            <a:endParaRPr lang="hu-HU" altLang="hu-HU" dirty="0"/>
          </a:p>
          <a:p>
            <a:endParaRPr lang="hu-HU" altLang="hu-HU" dirty="0"/>
          </a:p>
          <a:p>
            <a:endParaRPr lang="hu-HU" altLang="hu-H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>
            <a:extLst>
              <a:ext uri="{FF2B5EF4-FFF2-40B4-BE49-F238E27FC236}">
                <a16:creationId xmlns:a16="http://schemas.microsoft.com/office/drawing/2014/main" id="{FADD3470-2ECE-437E-9A85-51990FF60303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82058" tIns="41029" rIns="82058" bIns="41029"/>
          <a:lstStyle>
            <a:lvl1pPr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  <a:buSzPct val="100000"/>
            </a:pPr>
            <a:fld id="{84F5932B-BCA2-43E7-874F-E4BC42D32C52}" type="slidenum">
              <a:rPr lang="en-US" altLang="hu-HU">
                <a:latin typeface="Times New Roman" panose="02020603050405020304" pitchFamily="18" charset="0"/>
                <a:ea typeface="Microsoft YaHei" panose="020B0503020204020204" pitchFamily="34" charset="-122"/>
              </a:rPr>
              <a:pPr>
                <a:lnSpc>
                  <a:spcPct val="95000"/>
                </a:lnSpc>
                <a:buSzPct val="100000"/>
              </a:pPr>
              <a:t>24</a:t>
            </a:fld>
            <a:endParaRPr lang="en-US" altLang="hu-HU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154627" name="Rectangle 1">
            <a:extLst>
              <a:ext uri="{FF2B5EF4-FFF2-40B4-BE49-F238E27FC236}">
                <a16:creationId xmlns:a16="http://schemas.microsoft.com/office/drawing/2014/main" id="{005660BB-2160-4C83-B88C-4D8A024086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7612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4628" name="Rectangle 2">
            <a:extLst>
              <a:ext uri="{FF2B5EF4-FFF2-40B4-BE49-F238E27FC236}">
                <a16:creationId xmlns:a16="http://schemas.microsoft.com/office/drawing/2014/main" id="{25EB41FE-2D3A-4422-AC48-21CFD40F5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Diakép helye 1">
            <a:extLst>
              <a:ext uri="{FF2B5EF4-FFF2-40B4-BE49-F238E27FC236}">
                <a16:creationId xmlns:a16="http://schemas.microsoft.com/office/drawing/2014/main" id="{C66E33B0-D93D-4EF1-BDC2-4A5FBF0F9A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6675" name="Jegyzetek helye 2">
            <a:extLst>
              <a:ext uri="{FF2B5EF4-FFF2-40B4-BE49-F238E27FC236}">
                <a16:creationId xmlns:a16="http://schemas.microsoft.com/office/drawing/2014/main" id="{6B434CA0-FE59-4FCC-A4C1-93DB5EBA64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/>
              <a:t>Ha szimpatikusnak találod ezt a rendszert és elmondod ezt a lehetőséget csak 4 barátodnak vagy családtagodnak és ők is megteszitek ugyanezt, akkor 4 kapcsolati szinten elég gyorsan kialakulhat egy több, mint 300 fős vásárlói közösség. </a:t>
            </a:r>
          </a:p>
          <a:p>
            <a:r>
              <a:rPr lang="hu-HU" altLang="hu-HU"/>
              <a:t>Így akár több száz ember vásárlásaiból is részesülhetsz…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1">
            <a:extLst>
              <a:ext uri="{FF2B5EF4-FFF2-40B4-BE49-F238E27FC236}">
                <a16:creationId xmlns:a16="http://schemas.microsoft.com/office/drawing/2014/main" id="{AE806ECF-85AD-4CF6-9E67-0532DB5B1A0B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43" name="Rectangle 2">
            <a:extLst>
              <a:ext uri="{FF2B5EF4-FFF2-40B4-BE49-F238E27FC236}">
                <a16:creationId xmlns:a16="http://schemas.microsoft.com/office/drawing/2014/main" id="{E0D7A932-551D-4BB2-BC3E-312DF22ABD8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Diakép helye 1">
            <a:extLst>
              <a:ext uri="{FF2B5EF4-FFF2-40B4-BE49-F238E27FC236}">
                <a16:creationId xmlns:a16="http://schemas.microsoft.com/office/drawing/2014/main" id="{4B45E49A-CA7C-47A4-998F-A507972AE4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5891" name="Jegyzetek helye 2">
            <a:extLst>
              <a:ext uri="{FF2B5EF4-FFF2-40B4-BE49-F238E27FC236}">
                <a16:creationId xmlns:a16="http://schemas.microsoft.com/office/drawing/2014/main" id="{699AF43E-E1F0-43EA-9EB7-15D36B141A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165892" name="Dia számának helye 3">
            <a:extLst>
              <a:ext uri="{FF2B5EF4-FFF2-40B4-BE49-F238E27FC236}">
                <a16:creationId xmlns:a16="http://schemas.microsoft.com/office/drawing/2014/main" id="{FC899EAC-80D8-4224-A04E-368D90590657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B1ACF4F5-5A82-4D56-89E6-B0ED04BD9B10}" type="slidenum">
              <a:rPr lang="en-US" altLang="hu-HU"/>
              <a:pPr/>
              <a:t>32</a:t>
            </a:fld>
            <a:endParaRPr lang="en-US" alt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1">
            <a:extLst>
              <a:ext uri="{FF2B5EF4-FFF2-40B4-BE49-F238E27FC236}">
                <a16:creationId xmlns:a16="http://schemas.microsoft.com/office/drawing/2014/main" id="{C11AE722-EEE9-47FF-942C-C93B544442BB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1859" name="Rectangle 2">
            <a:extLst>
              <a:ext uri="{FF2B5EF4-FFF2-40B4-BE49-F238E27FC236}">
                <a16:creationId xmlns:a16="http://schemas.microsoft.com/office/drawing/2014/main" id="{AE098ECE-A0DE-4351-A447-60BBCA4BE38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Diakép helye 1">
            <a:extLst>
              <a:ext uri="{FF2B5EF4-FFF2-40B4-BE49-F238E27FC236}">
                <a16:creationId xmlns:a16="http://schemas.microsoft.com/office/drawing/2014/main" id="{4034BFAE-412C-4600-9B6C-926640A979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4931" name="Jegyzetek helye 2">
            <a:extLst>
              <a:ext uri="{FF2B5EF4-FFF2-40B4-BE49-F238E27FC236}">
                <a16:creationId xmlns:a16="http://schemas.microsoft.com/office/drawing/2014/main" id="{635BE654-549D-4BD4-96BC-71F627FBFB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/>
              <a:t>…én itt a svájcit kivenném… - sztem elég 2 példa…</a:t>
            </a:r>
            <a:br>
              <a:rPr lang="hu-HU" altLang="hu-HU"/>
            </a:br>
            <a:r>
              <a:rPr lang="hu-HU" altLang="hu-HU"/>
              <a:t>(..és sztem amúgy sem baj, ha a Lyoness nincs a példák között…)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Diakép helye 1">
            <a:extLst>
              <a:ext uri="{FF2B5EF4-FFF2-40B4-BE49-F238E27FC236}">
                <a16:creationId xmlns:a16="http://schemas.microsoft.com/office/drawing/2014/main" id="{A52926EE-CF84-40C4-ADE6-32D85AF74B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6979" name="Jegyzetek helye 2">
            <a:extLst>
              <a:ext uri="{FF2B5EF4-FFF2-40B4-BE49-F238E27FC236}">
                <a16:creationId xmlns:a16="http://schemas.microsoft.com/office/drawing/2014/main" id="{593DF8E8-ABF9-473D-903E-77ADF0CFEC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Diakép helye 1">
            <a:extLst>
              <a:ext uri="{FF2B5EF4-FFF2-40B4-BE49-F238E27FC236}">
                <a16:creationId xmlns:a16="http://schemas.microsoft.com/office/drawing/2014/main" id="{993D499C-879F-443C-BD77-63B8EBD649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BC63C396-9EBE-4E97-BEBF-645EE38EBB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/>
              <a:t>- Szóval mi is történik valójában, ha ennek a közösségnek a tagjai vagyunk?</a:t>
            </a:r>
          </a:p>
          <a:p>
            <a:pPr>
              <a:buFontTx/>
              <a:buChar char="-"/>
            </a:pPr>
            <a:r>
              <a:rPr lang="hu-HU" altLang="hu-HU"/>
              <a:t>Vásárolunk ahogyan eddig: olyan termékeket, amelyekre valóban szükségünk van</a:t>
            </a:r>
          </a:p>
          <a:p>
            <a:pPr>
              <a:buFontTx/>
              <a:buChar char="-"/>
            </a:pPr>
            <a:r>
              <a:rPr lang="hu-HU" altLang="hu-HU"/>
              <a:t>Mindezt egy közösség tagjaként tesszük – amellyel egy nagyobb vásárlói erőt képviselünk a prtnereknél</a:t>
            </a:r>
          </a:p>
          <a:p>
            <a:pPr>
              <a:buFontTx/>
              <a:buChar char="-"/>
            </a:pPr>
            <a:r>
              <a:rPr lang="hu-HU" altLang="hu-HU"/>
              <a:t>Tudatosan vásárolunk: a Shopping Center partnereinél, miközben adományozásra is van lehetőségünk (extra költés nélkül)</a:t>
            </a:r>
          </a:p>
          <a:p>
            <a:pPr>
              <a:buFontTx/>
              <a:buChar char="-"/>
            </a:pPr>
            <a:r>
              <a:rPr lang="hu-HU" altLang="hu-HU"/>
              <a:t>Ráadásul az egész rendszert teljes biztonsággal használhatjuk a Mastercard-nak köszönhetően</a:t>
            </a:r>
            <a:r>
              <a:rPr lang="hu-HU" altLang="hu-HU">
                <a:sym typeface="Wingdings" panose="05000000000000000000" pitchFamily="2" charset="2"/>
              </a:rPr>
              <a:t></a:t>
            </a:r>
          </a:p>
          <a:p>
            <a:pPr>
              <a:buFontTx/>
              <a:buChar char="-"/>
            </a:pPr>
            <a:r>
              <a:rPr lang="hu-HU" altLang="hu-HU">
                <a:sym typeface="Wingdings" panose="05000000000000000000" pitchFamily="2" charset="2"/>
              </a:rPr>
              <a:t>És mindezért a csoport költései után pénzvisszatérítést kapunk plusz extrán jutalmazza a cég, hogy élő reklámként tovább ajánlottuk a barátainknak, ismerőseinknek ezt a remek lehetőséget</a:t>
            </a:r>
            <a:endParaRPr lang="hu-HU" alt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Diakép helye 1">
            <a:extLst>
              <a:ext uri="{FF2B5EF4-FFF2-40B4-BE49-F238E27FC236}">
                <a16:creationId xmlns:a16="http://schemas.microsoft.com/office/drawing/2014/main" id="{EB916511-5F8E-40B0-B5A6-D37D718228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7219" name="Jegyzetek helye 2">
            <a:extLst>
              <a:ext uri="{FF2B5EF4-FFF2-40B4-BE49-F238E27FC236}">
                <a16:creationId xmlns:a16="http://schemas.microsoft.com/office/drawing/2014/main" id="{B5411129-25C5-4DED-9C9B-4703E2F001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Diakép helye 1">
            <a:extLst>
              <a:ext uri="{FF2B5EF4-FFF2-40B4-BE49-F238E27FC236}">
                <a16:creationId xmlns:a16="http://schemas.microsoft.com/office/drawing/2014/main" id="{953007A8-85A8-45FD-8B01-23B3A39268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0291" name="Jegyzetek helye 2">
            <a:extLst>
              <a:ext uri="{FF2B5EF4-FFF2-40B4-BE49-F238E27FC236}">
                <a16:creationId xmlns:a16="http://schemas.microsoft.com/office/drawing/2014/main" id="{1D9442E9-3BDF-45B4-A095-25B05126FF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Diakép helye 1">
            <a:extLst>
              <a:ext uri="{FF2B5EF4-FFF2-40B4-BE49-F238E27FC236}">
                <a16:creationId xmlns:a16="http://schemas.microsoft.com/office/drawing/2014/main" id="{D85CBDBD-1D98-4FD9-B0A1-5F6F865214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3363" name="Jegyzetek helye 2">
            <a:extLst>
              <a:ext uri="{FF2B5EF4-FFF2-40B4-BE49-F238E27FC236}">
                <a16:creationId xmlns:a16="http://schemas.microsoft.com/office/drawing/2014/main" id="{459B6F0A-958F-4981-A6FC-A6A34E788C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 dirty="0"/>
              <a:t>Az árengedmény számlán összegyűjtött összegekből 17.500 Ft-</a:t>
            </a:r>
            <a:r>
              <a:rPr lang="hu-HU" altLang="hu-HU" dirty="0" err="1"/>
              <a:t>onként</a:t>
            </a:r>
            <a:r>
              <a:rPr lang="hu-HU" altLang="hu-HU" dirty="0"/>
              <a:t> egy ún. Profitáló Pozíció keletkezik a rendszerben, amely majd a Network jutalék elszámolási rendszerének az alapja lesz.</a:t>
            </a:r>
          </a:p>
          <a:p>
            <a:r>
              <a:rPr lang="hu-HU" altLang="hu-HU" dirty="0"/>
              <a:t>Lehetőségünk van ilyen PP-</a:t>
            </a:r>
            <a:r>
              <a:rPr lang="hu-HU" altLang="hu-HU" dirty="0" err="1"/>
              <a:t>hez</a:t>
            </a:r>
            <a:r>
              <a:rPr lang="hu-HU" altLang="hu-HU" dirty="0"/>
              <a:t> jutni a vásárlások után összegyűjtött 1,5%-os jutalékokból vagy meggyorsíthatjuk a pénztermelési folyamatunkat, ha előre lefoglalunk egy ilyen </a:t>
            </a:r>
            <a:r>
              <a:rPr lang="hu-HU" altLang="hu-HU" dirty="0" err="1"/>
              <a:t>PP-t</a:t>
            </a:r>
            <a:r>
              <a:rPr lang="hu-HU" altLang="hu-HU" dirty="0"/>
              <a:t>, amely azonnal elkezd a rendszerben aktívan jutalékalapot képezni.</a:t>
            </a:r>
          </a:p>
          <a:p>
            <a:r>
              <a:rPr lang="hu-HU" altLang="hu-HU" dirty="0"/>
              <a:t>A foglalóként kifizetett  összeg mindig a miénk marad és amikor a rendszerünkben megtörténnek majd a tényleges vásárlások, az azok után járó 17.500 Ft jutalék elérésekor a korábban foglalóként befizetett összeget jóváírják a részünkre.</a:t>
            </a:r>
          </a:p>
          <a:p>
            <a:endParaRPr lang="hu-HU" altLang="hu-HU" dirty="0"/>
          </a:p>
          <a:p>
            <a:endParaRPr lang="hu-HU" altLang="hu-HU" dirty="0"/>
          </a:p>
          <a:p>
            <a:endParaRPr lang="hu-HU" altLang="hu-H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Diakép helye 1">
            <a:extLst>
              <a:ext uri="{FF2B5EF4-FFF2-40B4-BE49-F238E27FC236}">
                <a16:creationId xmlns:a16="http://schemas.microsoft.com/office/drawing/2014/main" id="{5722E6C3-371C-4668-90BF-269F6429DE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0531" name="Jegyzetek helye 2">
            <a:extLst>
              <a:ext uri="{FF2B5EF4-FFF2-40B4-BE49-F238E27FC236}">
                <a16:creationId xmlns:a16="http://schemas.microsoft.com/office/drawing/2014/main" id="{09D6115E-2395-44E3-843D-62CCCF1BAA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/>
              <a:t>A foglalónak számos előnye van: de egyet mindenképp szeretnék kiemelni: hogy teljesen kockázatmentes!</a:t>
            </a:r>
          </a:p>
          <a:p>
            <a:r>
              <a:rPr lang="hu-HU" altLang="hu-HU"/>
              <a:t>Hiszen a legrosszabb esetben is a saját vásárlásaidat kiegészítheted ezzel a jutalékkal azaz elköltheted ezt a pénzt a termékpartnereknél!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>
            <a:extLst>
              <a:ext uri="{FF2B5EF4-FFF2-40B4-BE49-F238E27FC236}">
                <a16:creationId xmlns:a16="http://schemas.microsoft.com/office/drawing/2014/main" id="{E40D06D3-BC5A-4AD2-AF40-B58DF9EEE4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1039A-A719-459C-950D-573E65072292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5816483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xfrm>
            <a:off x="650162" y="389167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xfrm>
            <a:off x="650162" y="2282055"/>
            <a:ext cx="11703602" cy="5656321"/>
          </a:xfrm>
          <a:prstGeom prst="rect">
            <a:avLst/>
          </a:prstGeom>
        </p:spPr>
        <p:txBody>
          <a:bodyPr>
            <a:normAutofit/>
          </a:bodyPr>
          <a:lstStyle>
            <a:lvl1pPr marL="228347" indent="-228347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093" indent="-266411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3064" indent="-319682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5295" indent="-355209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1982" indent="-355209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ED03A990-F330-476B-88FF-66417E4274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13855-641C-47A2-8864-25E749D72A6C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620987933"/>
      </p:ext>
    </p:extLst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95" descr="PlaceHolder 3">
            <a:extLst>
              <a:ext uri="{FF2B5EF4-FFF2-40B4-BE49-F238E27FC236}">
                <a16:creationId xmlns:a16="http://schemas.microsoft.com/office/drawing/2014/main" id="{F0C256F6-05E6-4090-ABAA-F94A2930D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863" y="2282825"/>
            <a:ext cx="57118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94" name="Shape 194"/>
          <p:cNvSpPr>
            <a:spLocks noGrp="1"/>
          </p:cNvSpPr>
          <p:nvPr>
            <p:ph type="body" sz="half" idx="1"/>
          </p:nvPr>
        </p:nvSpPr>
        <p:spPr>
          <a:xfrm>
            <a:off x="650159" y="2282039"/>
            <a:ext cx="5711042" cy="56563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96" name="Shape 196" descr="PlaceHolder 4"/>
          <p:cNvSpPr>
            <a:spLocks noGrp="1"/>
          </p:cNvSpPr>
          <p:nvPr>
            <p:ph type="body" sz="quarter" idx="13"/>
          </p:nvPr>
        </p:nvSpPr>
        <p:spPr>
          <a:xfrm>
            <a:off x="6647040" y="5236559"/>
            <a:ext cx="5711041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197">
            <a:extLst>
              <a:ext uri="{FF2B5EF4-FFF2-40B4-BE49-F238E27FC236}">
                <a16:creationId xmlns:a16="http://schemas.microsoft.com/office/drawing/2014/main" id="{DDFEEA8C-55D0-4FBA-A3CA-C438F10D96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40E2E-AAB3-4A69-A42B-C08AB319D842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924671995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06" descr="PlaceHolder 3">
            <a:extLst>
              <a:ext uri="{FF2B5EF4-FFF2-40B4-BE49-F238E27FC236}">
                <a16:creationId xmlns:a16="http://schemas.microsoft.com/office/drawing/2014/main" id="{521975B5-776C-4FB7-9B72-3AB827E4E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863" y="2282825"/>
            <a:ext cx="57118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205" name="Shape 205"/>
          <p:cNvSpPr>
            <a:spLocks noGrp="1"/>
          </p:cNvSpPr>
          <p:nvPr>
            <p:ph type="body" sz="quarter" idx="1"/>
          </p:nvPr>
        </p:nvSpPr>
        <p:spPr>
          <a:xfrm>
            <a:off x="650159" y="2282039"/>
            <a:ext cx="5711042" cy="26978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07" name="Shape 207" descr="PlaceHolder 4"/>
          <p:cNvSpPr>
            <a:spLocks noGrp="1"/>
          </p:cNvSpPr>
          <p:nvPr>
            <p:ph type="body" sz="half" idx="13"/>
          </p:nvPr>
        </p:nvSpPr>
        <p:spPr>
          <a:xfrm>
            <a:off x="650159" y="5236559"/>
            <a:ext cx="1170360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208">
            <a:extLst>
              <a:ext uri="{FF2B5EF4-FFF2-40B4-BE49-F238E27FC236}">
                <a16:creationId xmlns:a16="http://schemas.microsoft.com/office/drawing/2014/main" id="{88FF1246-DE12-42BE-A965-B615FA24E4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1651B-64BB-4430-85B9-E9634D7EEB43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00741860"/>
      </p:ext>
    </p:extLst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216" name="Shape 216"/>
          <p:cNvSpPr>
            <a:spLocks noGrp="1"/>
          </p:cNvSpPr>
          <p:nvPr>
            <p:ph type="body" sz="half" idx="1"/>
          </p:nvPr>
        </p:nvSpPr>
        <p:spPr>
          <a:xfrm>
            <a:off x="650159" y="2282039"/>
            <a:ext cx="11703602" cy="26978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17" name="Shape 217" descr="PlaceHolder 3"/>
          <p:cNvSpPr>
            <a:spLocks noGrp="1"/>
          </p:cNvSpPr>
          <p:nvPr>
            <p:ph type="body" sz="half" idx="13"/>
          </p:nvPr>
        </p:nvSpPr>
        <p:spPr>
          <a:xfrm>
            <a:off x="650159" y="5236559"/>
            <a:ext cx="1170360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5" name="Shape 4">
            <a:extLst>
              <a:ext uri="{FF2B5EF4-FFF2-40B4-BE49-F238E27FC236}">
                <a16:creationId xmlns:a16="http://schemas.microsoft.com/office/drawing/2014/main" id="{76A07F93-C7EC-454C-B9BC-2CA8DE6D150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DA9F7-ADAF-449B-9833-42E5A22816B9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068654099"/>
      </p:ext>
    </p:extLst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27" descr="PlaceHolder 3">
            <a:extLst>
              <a:ext uri="{FF2B5EF4-FFF2-40B4-BE49-F238E27FC236}">
                <a16:creationId xmlns:a16="http://schemas.microsoft.com/office/drawing/2014/main" id="{FDBCC1D5-1B50-4D33-B1DD-0EDFC114D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863" y="2282825"/>
            <a:ext cx="57118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6" name="Shape 228" descr="PlaceHolder 4">
            <a:extLst>
              <a:ext uri="{FF2B5EF4-FFF2-40B4-BE49-F238E27FC236}">
                <a16:creationId xmlns:a16="http://schemas.microsoft.com/office/drawing/2014/main" id="{D314ECCF-B92C-45B2-94CF-E90838A7C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863" y="5237163"/>
            <a:ext cx="5711825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226" name="Shape 226"/>
          <p:cNvSpPr>
            <a:spLocks noGrp="1"/>
          </p:cNvSpPr>
          <p:nvPr>
            <p:ph type="body" sz="quarter" idx="1"/>
          </p:nvPr>
        </p:nvSpPr>
        <p:spPr>
          <a:xfrm>
            <a:off x="650159" y="2282039"/>
            <a:ext cx="5711042" cy="26978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29" name="Shape 229" descr="PlaceHolder 5"/>
          <p:cNvSpPr>
            <a:spLocks noGrp="1"/>
          </p:cNvSpPr>
          <p:nvPr>
            <p:ph type="body" sz="quarter" idx="13"/>
          </p:nvPr>
        </p:nvSpPr>
        <p:spPr>
          <a:xfrm>
            <a:off x="650159" y="5236559"/>
            <a:ext cx="571104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7" name="Shape 230">
            <a:extLst>
              <a:ext uri="{FF2B5EF4-FFF2-40B4-BE49-F238E27FC236}">
                <a16:creationId xmlns:a16="http://schemas.microsoft.com/office/drawing/2014/main" id="{AE794510-A528-4A07-A454-653EC701CD1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0F3FE-10B6-401B-B8E9-A2DDD1CD3CDD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433019762"/>
      </p:ext>
    </p:extLst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39" descr="PlaceHolder 3">
            <a:extLst>
              <a:ext uri="{FF2B5EF4-FFF2-40B4-BE49-F238E27FC236}">
                <a16:creationId xmlns:a16="http://schemas.microsoft.com/office/drawing/2014/main" id="{9F39CA26-FD1C-4B14-8769-AAEB92F4A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6925" y="2282825"/>
            <a:ext cx="37687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6" name="Shape 240" descr="PlaceHolder 4">
            <a:extLst>
              <a:ext uri="{FF2B5EF4-FFF2-40B4-BE49-F238E27FC236}">
                <a16:creationId xmlns:a16="http://schemas.microsoft.com/office/drawing/2014/main" id="{E0D8251F-53CC-478A-97BF-4532EFDFA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4563" y="2282825"/>
            <a:ext cx="37687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7" name="Shape 241" descr="PlaceHolder 5">
            <a:extLst>
              <a:ext uri="{FF2B5EF4-FFF2-40B4-BE49-F238E27FC236}">
                <a16:creationId xmlns:a16="http://schemas.microsoft.com/office/drawing/2014/main" id="{D5C59291-5975-4BFB-8886-C321C95A1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4563" y="5237163"/>
            <a:ext cx="3768725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8" name="Shape 242" descr="PlaceHolder 6">
            <a:extLst>
              <a:ext uri="{FF2B5EF4-FFF2-40B4-BE49-F238E27FC236}">
                <a16:creationId xmlns:a16="http://schemas.microsoft.com/office/drawing/2014/main" id="{A2A76571-976F-4BE2-9F94-1074D2F48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6925" y="5237163"/>
            <a:ext cx="3768725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237" name="Shape 237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238" name="Shape 238"/>
          <p:cNvSpPr>
            <a:spLocks noGrp="1"/>
          </p:cNvSpPr>
          <p:nvPr>
            <p:ph type="body" sz="quarter" idx="1"/>
          </p:nvPr>
        </p:nvSpPr>
        <p:spPr>
          <a:xfrm>
            <a:off x="650159" y="2282039"/>
            <a:ext cx="3768482" cy="26978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43" name="Shape 243" descr="PlaceHolder 7"/>
          <p:cNvSpPr>
            <a:spLocks noGrp="1"/>
          </p:cNvSpPr>
          <p:nvPr>
            <p:ph type="body" sz="quarter" idx="13"/>
          </p:nvPr>
        </p:nvSpPr>
        <p:spPr>
          <a:xfrm>
            <a:off x="650159" y="5236559"/>
            <a:ext cx="3768481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9" name="Shape 244">
            <a:extLst>
              <a:ext uri="{FF2B5EF4-FFF2-40B4-BE49-F238E27FC236}">
                <a16:creationId xmlns:a16="http://schemas.microsoft.com/office/drawing/2014/main" id="{21A12E43-22A4-4FD8-B2BF-8071C5C68C5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F051D-F3B9-4AA4-93C1-7158DB73D5B7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463673656"/>
      </p:ext>
    </p:extLst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181737"/>
      </p:ext>
    </p:extLst>
  </p:cSld>
  <p:clrMapOvr>
    <a:masterClrMapping/>
  </p:clrMapOvr>
  <p:transition spd="med">
    <p:zoom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650159" y="389308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sz="half" idx="1"/>
          </p:nvPr>
        </p:nvSpPr>
        <p:spPr>
          <a:xfrm>
            <a:off x="650308" y="2282188"/>
            <a:ext cx="5711042" cy="56563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38" name="Shape 38" descr="PlaceHolder 3"/>
          <p:cNvSpPr>
            <a:spLocks noGrp="1"/>
          </p:cNvSpPr>
          <p:nvPr>
            <p:ph type="body" sz="half" idx="13"/>
          </p:nvPr>
        </p:nvSpPr>
        <p:spPr>
          <a:xfrm>
            <a:off x="6647040" y="2282039"/>
            <a:ext cx="5711041" cy="565632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5" name="Shape 4">
            <a:extLst>
              <a:ext uri="{FF2B5EF4-FFF2-40B4-BE49-F238E27FC236}">
                <a16:creationId xmlns:a16="http://schemas.microsoft.com/office/drawing/2014/main" id="{AE160504-EFFD-427A-BC78-A4C4D815CF4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39225" y="8909050"/>
            <a:ext cx="280988" cy="263525"/>
          </a:xfrm>
        </p:spPr>
        <p:txBody>
          <a:bodyPr/>
          <a:lstStyle>
            <a:lvl1pPr defTabSz="448088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rgbClr val="FFFFFF"/>
                </a:solidFill>
                <a:latin typeface="Arial" pitchFamily="34" charset="0"/>
                <a:ea typeface="Arial" charset="0"/>
                <a:cs typeface="+mn-cs"/>
              </a:defRPr>
            </a:lvl1pPr>
          </a:lstStyle>
          <a:p>
            <a:pPr>
              <a:defRPr/>
            </a:pPr>
            <a:fld id="{49394C3C-ACCF-4162-AFA1-3069A35A42EB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305036269"/>
      </p:ext>
    </p:extLst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650159" y="389308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3" name="Shape 4">
            <a:extLst>
              <a:ext uri="{FF2B5EF4-FFF2-40B4-BE49-F238E27FC236}">
                <a16:creationId xmlns:a16="http://schemas.microsoft.com/office/drawing/2014/main" id="{88999CFB-7B42-4A5B-81AB-BF6746DB85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39225" y="8909050"/>
            <a:ext cx="280988" cy="263525"/>
          </a:xfrm>
        </p:spPr>
        <p:txBody>
          <a:bodyPr/>
          <a:lstStyle>
            <a:lvl1pPr defTabSz="448088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rgbClr val="FFFFFF"/>
                </a:solidFill>
                <a:latin typeface="Arial" pitchFamily="34" charset="0"/>
                <a:ea typeface="Arial" charset="0"/>
                <a:cs typeface="+mn-cs"/>
              </a:defRPr>
            </a:lvl1pPr>
          </a:lstStyle>
          <a:p>
            <a:pPr>
              <a:defRPr/>
            </a:pPr>
            <a:fld id="{E9EADC13-756A-4511-9E54-67BBE5E4100F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159863812"/>
      </p:ext>
    </p:extLst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650159" y="389308"/>
            <a:ext cx="11703602" cy="75492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3" name="Shape 4">
            <a:extLst>
              <a:ext uri="{FF2B5EF4-FFF2-40B4-BE49-F238E27FC236}">
                <a16:creationId xmlns:a16="http://schemas.microsoft.com/office/drawing/2014/main" id="{BA7022A8-F33F-4714-BE86-7F37586F8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39225" y="8909050"/>
            <a:ext cx="280988" cy="263525"/>
          </a:xfrm>
        </p:spPr>
        <p:txBody>
          <a:bodyPr/>
          <a:lstStyle>
            <a:lvl1pPr defTabSz="448088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rgbClr val="FFFFFF"/>
                </a:solidFill>
                <a:latin typeface="Arial" pitchFamily="34" charset="0"/>
                <a:ea typeface="Arial" charset="0"/>
                <a:cs typeface="+mn-cs"/>
              </a:defRPr>
            </a:lvl1pPr>
          </a:lstStyle>
          <a:p>
            <a:pPr>
              <a:defRPr/>
            </a:pPr>
            <a:fld id="{350669B8-B2A6-4F3C-983E-1FFC105410E9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696825522"/>
      </p:ext>
    </p:extLst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4" descr="PlaceHolder 3">
            <a:extLst>
              <a:ext uri="{FF2B5EF4-FFF2-40B4-BE49-F238E27FC236}">
                <a16:creationId xmlns:a16="http://schemas.microsoft.com/office/drawing/2014/main" id="{3C3B8E60-3457-454A-985E-9BDDDE3DA61B}"/>
              </a:ext>
            </a:extLst>
          </p:cNvPr>
          <p:cNvSpPr/>
          <p:nvPr/>
        </p:nvSpPr>
        <p:spPr>
          <a:xfrm>
            <a:off x="650875" y="5237163"/>
            <a:ext cx="5710238" cy="269716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901043"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650159" y="389308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sz="quarter" idx="1"/>
          </p:nvPr>
        </p:nvSpPr>
        <p:spPr>
          <a:xfrm>
            <a:off x="650308" y="2282039"/>
            <a:ext cx="571104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65" name="Shape 65" descr="PlaceHolder 4"/>
          <p:cNvSpPr>
            <a:spLocks noGrp="1"/>
          </p:cNvSpPr>
          <p:nvPr>
            <p:ph type="body" sz="half" idx="13"/>
          </p:nvPr>
        </p:nvSpPr>
        <p:spPr>
          <a:xfrm>
            <a:off x="6647040" y="2282039"/>
            <a:ext cx="5711041" cy="565632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66">
            <a:extLst>
              <a:ext uri="{FF2B5EF4-FFF2-40B4-BE49-F238E27FC236}">
                <a16:creationId xmlns:a16="http://schemas.microsoft.com/office/drawing/2014/main" id="{F67B850E-31F5-436A-B923-E1ED354DC69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39225" y="8909050"/>
            <a:ext cx="280988" cy="263525"/>
          </a:xfrm>
        </p:spPr>
        <p:txBody>
          <a:bodyPr/>
          <a:lstStyle>
            <a:lvl1pPr defTabSz="448088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rgbClr val="FFFFFF"/>
                </a:solidFill>
                <a:latin typeface="Arial" pitchFamily="34" charset="0"/>
                <a:ea typeface="Arial" charset="0"/>
                <a:cs typeface="+mn-cs"/>
              </a:defRPr>
            </a:lvl1pPr>
          </a:lstStyle>
          <a:p>
            <a:pPr>
              <a:defRPr/>
            </a:pPr>
            <a:fld id="{850A35B9-F869-43D6-BA38-F09D4EB3506B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38908949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xfrm>
            <a:off x="650162" y="389167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57" name="Shape 157"/>
          <p:cNvSpPr>
            <a:spLocks noGrp="1"/>
          </p:cNvSpPr>
          <p:nvPr>
            <p:ph type="body" sz="half" idx="1"/>
          </p:nvPr>
        </p:nvSpPr>
        <p:spPr>
          <a:xfrm>
            <a:off x="650169" y="2282055"/>
            <a:ext cx="5711041" cy="5656321"/>
          </a:xfrm>
          <a:prstGeom prst="rect">
            <a:avLst/>
          </a:prstGeom>
        </p:spPr>
        <p:txBody>
          <a:bodyPr>
            <a:normAutofit/>
          </a:bodyPr>
          <a:lstStyle>
            <a:lvl1pPr marL="228347" indent="-228347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093" indent="-266411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3064" indent="-319682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5295" indent="-355209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1982" indent="-355209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58" name="Shape 158" descr="PlaceHolder 3"/>
          <p:cNvSpPr>
            <a:spLocks noGrp="1"/>
          </p:cNvSpPr>
          <p:nvPr>
            <p:ph type="body" sz="half" idx="13"/>
          </p:nvPr>
        </p:nvSpPr>
        <p:spPr>
          <a:xfrm>
            <a:off x="6647040" y="2282048"/>
            <a:ext cx="5711041" cy="565632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5" name="Shape 4">
            <a:extLst>
              <a:ext uri="{FF2B5EF4-FFF2-40B4-BE49-F238E27FC236}">
                <a16:creationId xmlns:a16="http://schemas.microsoft.com/office/drawing/2014/main" id="{2CA185D9-9BF6-487D-825C-D4B8238E471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EF3B7-3769-4ED9-A846-FB90E0480EC5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249208751"/>
      </p:ext>
    </p:extLst>
  </p:cSld>
  <p:clrMapOvr>
    <a:masterClrMapping/>
  </p:clrMapOvr>
  <p:transition spd="med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5" descr="PlaceHolder 3">
            <a:extLst>
              <a:ext uri="{FF2B5EF4-FFF2-40B4-BE49-F238E27FC236}">
                <a16:creationId xmlns:a16="http://schemas.microsoft.com/office/drawing/2014/main" id="{F93448FA-075A-4138-B4D1-2DCA717EFDCB}"/>
              </a:ext>
            </a:extLst>
          </p:cNvPr>
          <p:cNvSpPr/>
          <p:nvPr/>
        </p:nvSpPr>
        <p:spPr>
          <a:xfrm>
            <a:off x="6646863" y="2282825"/>
            <a:ext cx="57118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901043"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650159" y="389308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"/>
          </p:nvPr>
        </p:nvSpPr>
        <p:spPr>
          <a:xfrm>
            <a:off x="650308" y="2282188"/>
            <a:ext cx="5711042" cy="56563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76" name="Shape 76" descr="PlaceHolder 4"/>
          <p:cNvSpPr>
            <a:spLocks noGrp="1"/>
          </p:cNvSpPr>
          <p:nvPr>
            <p:ph type="body" sz="quarter" idx="13"/>
          </p:nvPr>
        </p:nvSpPr>
        <p:spPr>
          <a:xfrm>
            <a:off x="6647040" y="5236559"/>
            <a:ext cx="5711041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77">
            <a:extLst>
              <a:ext uri="{FF2B5EF4-FFF2-40B4-BE49-F238E27FC236}">
                <a16:creationId xmlns:a16="http://schemas.microsoft.com/office/drawing/2014/main" id="{9043FF29-607B-459A-AA73-2C99891F716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39225" y="8909050"/>
            <a:ext cx="280988" cy="263525"/>
          </a:xfrm>
        </p:spPr>
        <p:txBody>
          <a:bodyPr/>
          <a:lstStyle>
            <a:lvl1pPr defTabSz="448088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rgbClr val="FFFFFF"/>
                </a:solidFill>
                <a:latin typeface="Arial" pitchFamily="34" charset="0"/>
                <a:ea typeface="Arial" charset="0"/>
                <a:cs typeface="+mn-cs"/>
              </a:defRPr>
            </a:lvl1pPr>
          </a:lstStyle>
          <a:p>
            <a:pPr>
              <a:defRPr/>
            </a:pPr>
            <a:fld id="{D1D1A3A9-5507-4179-93E7-3AF4C45D745A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436643785"/>
      </p:ext>
    </p:extLst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86" descr="PlaceHolder 3">
            <a:extLst>
              <a:ext uri="{FF2B5EF4-FFF2-40B4-BE49-F238E27FC236}">
                <a16:creationId xmlns:a16="http://schemas.microsoft.com/office/drawing/2014/main" id="{7DEED2AC-3691-4D37-862C-F0FDD7740960}"/>
              </a:ext>
            </a:extLst>
          </p:cNvPr>
          <p:cNvSpPr/>
          <p:nvPr/>
        </p:nvSpPr>
        <p:spPr>
          <a:xfrm>
            <a:off x="6646863" y="2282825"/>
            <a:ext cx="57118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901043"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650159" y="389308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sz="quarter" idx="1"/>
          </p:nvPr>
        </p:nvSpPr>
        <p:spPr>
          <a:xfrm>
            <a:off x="650308" y="2282039"/>
            <a:ext cx="571104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87" name="Shape 87" descr="PlaceHolder 4"/>
          <p:cNvSpPr>
            <a:spLocks noGrp="1"/>
          </p:cNvSpPr>
          <p:nvPr>
            <p:ph type="body" sz="half" idx="13"/>
          </p:nvPr>
        </p:nvSpPr>
        <p:spPr>
          <a:xfrm>
            <a:off x="650159" y="5236559"/>
            <a:ext cx="1170360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88">
            <a:extLst>
              <a:ext uri="{FF2B5EF4-FFF2-40B4-BE49-F238E27FC236}">
                <a16:creationId xmlns:a16="http://schemas.microsoft.com/office/drawing/2014/main" id="{91DC0BA0-6CE8-47A7-9C7C-A7D0BD8970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39225" y="8909050"/>
            <a:ext cx="280988" cy="263525"/>
          </a:xfrm>
        </p:spPr>
        <p:txBody>
          <a:bodyPr/>
          <a:lstStyle>
            <a:lvl1pPr defTabSz="448088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rgbClr val="FFFFFF"/>
                </a:solidFill>
                <a:latin typeface="Arial" pitchFamily="34" charset="0"/>
                <a:ea typeface="Arial" charset="0"/>
                <a:cs typeface="+mn-cs"/>
              </a:defRPr>
            </a:lvl1pPr>
          </a:lstStyle>
          <a:p>
            <a:pPr>
              <a:defRPr/>
            </a:pPr>
            <a:fld id="{4A3C32E4-23DE-4E2E-9EFB-FE4121CD6EC0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802615022"/>
      </p:ext>
    </p:extLst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650159" y="389308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sz="half" idx="1"/>
          </p:nvPr>
        </p:nvSpPr>
        <p:spPr>
          <a:xfrm>
            <a:off x="650159" y="2282039"/>
            <a:ext cx="1170360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97" name="Shape 97" descr="PlaceHolder 3"/>
          <p:cNvSpPr>
            <a:spLocks noGrp="1"/>
          </p:cNvSpPr>
          <p:nvPr>
            <p:ph type="body" sz="half" idx="13"/>
          </p:nvPr>
        </p:nvSpPr>
        <p:spPr>
          <a:xfrm>
            <a:off x="650159" y="5236559"/>
            <a:ext cx="1170360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5" name="Shape 4">
            <a:extLst>
              <a:ext uri="{FF2B5EF4-FFF2-40B4-BE49-F238E27FC236}">
                <a16:creationId xmlns:a16="http://schemas.microsoft.com/office/drawing/2014/main" id="{109DA599-23C8-4022-BAE0-7C2C745375A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39225" y="8909050"/>
            <a:ext cx="280988" cy="263525"/>
          </a:xfrm>
        </p:spPr>
        <p:txBody>
          <a:bodyPr/>
          <a:lstStyle>
            <a:lvl1pPr defTabSz="448088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rgbClr val="FFFFFF"/>
                </a:solidFill>
                <a:latin typeface="Arial" pitchFamily="34" charset="0"/>
                <a:ea typeface="Arial" charset="0"/>
                <a:cs typeface="+mn-cs"/>
              </a:defRPr>
            </a:lvl1pPr>
          </a:lstStyle>
          <a:p>
            <a:pPr>
              <a:defRPr/>
            </a:pPr>
            <a:fld id="{A4896B51-FA4E-4E8F-9840-9F3367D4FAF8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634849386"/>
      </p:ext>
    </p:extLst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7" descr="PlaceHolder 3">
            <a:extLst>
              <a:ext uri="{FF2B5EF4-FFF2-40B4-BE49-F238E27FC236}">
                <a16:creationId xmlns:a16="http://schemas.microsoft.com/office/drawing/2014/main" id="{2D13A562-4C69-4BF0-B1DD-99F5944A0399}"/>
              </a:ext>
            </a:extLst>
          </p:cNvPr>
          <p:cNvSpPr/>
          <p:nvPr/>
        </p:nvSpPr>
        <p:spPr>
          <a:xfrm>
            <a:off x="6646863" y="2282825"/>
            <a:ext cx="57118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901043"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6" name="Shape 108" descr="PlaceHolder 4">
            <a:extLst>
              <a:ext uri="{FF2B5EF4-FFF2-40B4-BE49-F238E27FC236}">
                <a16:creationId xmlns:a16="http://schemas.microsoft.com/office/drawing/2014/main" id="{29711E2B-1E2E-4F9F-86EC-0BF948B50F8F}"/>
              </a:ext>
            </a:extLst>
          </p:cNvPr>
          <p:cNvSpPr/>
          <p:nvPr/>
        </p:nvSpPr>
        <p:spPr>
          <a:xfrm>
            <a:off x="6646863" y="5237163"/>
            <a:ext cx="5711825" cy="269716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901043"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105" name="Shape 105"/>
          <p:cNvSpPr>
            <a:spLocks noGrp="1"/>
          </p:cNvSpPr>
          <p:nvPr>
            <p:ph type="title"/>
          </p:nvPr>
        </p:nvSpPr>
        <p:spPr>
          <a:xfrm>
            <a:off x="650159" y="389308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sz="quarter" idx="1"/>
          </p:nvPr>
        </p:nvSpPr>
        <p:spPr>
          <a:xfrm>
            <a:off x="650308" y="2282039"/>
            <a:ext cx="571104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09" name="Shape 109" descr="PlaceHolder 5"/>
          <p:cNvSpPr>
            <a:spLocks noGrp="1"/>
          </p:cNvSpPr>
          <p:nvPr>
            <p:ph type="body" sz="quarter" idx="13"/>
          </p:nvPr>
        </p:nvSpPr>
        <p:spPr>
          <a:xfrm>
            <a:off x="650308" y="5236559"/>
            <a:ext cx="571104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7" name="Shape 110">
            <a:extLst>
              <a:ext uri="{FF2B5EF4-FFF2-40B4-BE49-F238E27FC236}">
                <a16:creationId xmlns:a16="http://schemas.microsoft.com/office/drawing/2014/main" id="{4A570694-36E6-49D8-B7DC-A29DC89533E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39225" y="8909050"/>
            <a:ext cx="280988" cy="263525"/>
          </a:xfrm>
        </p:spPr>
        <p:txBody>
          <a:bodyPr/>
          <a:lstStyle>
            <a:lvl1pPr defTabSz="448088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rgbClr val="FFFFFF"/>
                </a:solidFill>
                <a:latin typeface="Arial" pitchFamily="34" charset="0"/>
                <a:ea typeface="Arial" charset="0"/>
                <a:cs typeface="+mn-cs"/>
              </a:defRPr>
            </a:lvl1pPr>
          </a:lstStyle>
          <a:p>
            <a:pPr>
              <a:defRPr/>
            </a:pPr>
            <a:fld id="{3B29F386-28EA-4CFB-B551-76E212E75D7F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364070570"/>
      </p:ext>
    </p:extLst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19" descr="PlaceHolder 3">
            <a:extLst>
              <a:ext uri="{FF2B5EF4-FFF2-40B4-BE49-F238E27FC236}">
                <a16:creationId xmlns:a16="http://schemas.microsoft.com/office/drawing/2014/main" id="{718B492B-2668-407F-A32E-7389E95AE5E8}"/>
              </a:ext>
            </a:extLst>
          </p:cNvPr>
          <p:cNvSpPr/>
          <p:nvPr/>
        </p:nvSpPr>
        <p:spPr>
          <a:xfrm>
            <a:off x="4606925" y="2282825"/>
            <a:ext cx="37687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901043"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6" name="Shape 120" descr="PlaceHolder 4">
            <a:extLst>
              <a:ext uri="{FF2B5EF4-FFF2-40B4-BE49-F238E27FC236}">
                <a16:creationId xmlns:a16="http://schemas.microsoft.com/office/drawing/2014/main" id="{FBDA6736-4013-420A-AD3C-16E2E85FC96D}"/>
              </a:ext>
            </a:extLst>
          </p:cNvPr>
          <p:cNvSpPr/>
          <p:nvPr/>
        </p:nvSpPr>
        <p:spPr>
          <a:xfrm>
            <a:off x="8564563" y="2282825"/>
            <a:ext cx="37687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901043"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7" name="Shape 121" descr="PlaceHolder 5">
            <a:extLst>
              <a:ext uri="{FF2B5EF4-FFF2-40B4-BE49-F238E27FC236}">
                <a16:creationId xmlns:a16="http://schemas.microsoft.com/office/drawing/2014/main" id="{B9B5024C-6523-4447-9303-67EE47F4F9ED}"/>
              </a:ext>
            </a:extLst>
          </p:cNvPr>
          <p:cNvSpPr/>
          <p:nvPr/>
        </p:nvSpPr>
        <p:spPr>
          <a:xfrm>
            <a:off x="8564563" y="5237163"/>
            <a:ext cx="3768725" cy="269716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901043"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8" name="Shape 122" descr="PlaceHolder 6">
            <a:extLst>
              <a:ext uri="{FF2B5EF4-FFF2-40B4-BE49-F238E27FC236}">
                <a16:creationId xmlns:a16="http://schemas.microsoft.com/office/drawing/2014/main" id="{3D9E3390-A691-4FD6-8E13-7D1103D2A7EA}"/>
              </a:ext>
            </a:extLst>
          </p:cNvPr>
          <p:cNvSpPr/>
          <p:nvPr/>
        </p:nvSpPr>
        <p:spPr>
          <a:xfrm>
            <a:off x="4606925" y="5237163"/>
            <a:ext cx="3768725" cy="269716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901043"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650159" y="389308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650159" y="2282039"/>
            <a:ext cx="376848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23" name="Shape 123" descr="PlaceHolder 7"/>
          <p:cNvSpPr>
            <a:spLocks noGrp="1"/>
          </p:cNvSpPr>
          <p:nvPr>
            <p:ph type="body" sz="quarter" idx="13"/>
          </p:nvPr>
        </p:nvSpPr>
        <p:spPr>
          <a:xfrm>
            <a:off x="650308" y="5236559"/>
            <a:ext cx="3768481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9" name="Shape 124">
            <a:extLst>
              <a:ext uri="{FF2B5EF4-FFF2-40B4-BE49-F238E27FC236}">
                <a16:creationId xmlns:a16="http://schemas.microsoft.com/office/drawing/2014/main" id="{8D69E544-B154-4E39-AC73-ED1701F78FD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39225" y="8909050"/>
            <a:ext cx="280988" cy="263525"/>
          </a:xfrm>
        </p:spPr>
        <p:txBody>
          <a:bodyPr/>
          <a:lstStyle>
            <a:lvl1pPr defTabSz="448088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rgbClr val="FFFFFF"/>
                </a:solidFill>
                <a:latin typeface="Arial" pitchFamily="34" charset="0"/>
                <a:ea typeface="Arial" charset="0"/>
                <a:cs typeface="+mn-cs"/>
              </a:defRPr>
            </a:lvl1pPr>
          </a:lstStyle>
          <a:p>
            <a:pPr>
              <a:defRPr/>
            </a:pPr>
            <a:fld id="{F95C4E95-C5C0-45F9-A899-F87ABEA52314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813241529"/>
      </p:ext>
    </p:extLst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650159" y="389308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650159" y="2282188"/>
            <a:ext cx="11703602" cy="56563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5274" indent="-225274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13185" indent="-262741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16175" indent="-315340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01648" indent="-350314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52082" indent="-350314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4ABB3750-C29B-4B6B-976B-A05C5E2C40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39225" y="8909050"/>
            <a:ext cx="280988" cy="263525"/>
          </a:xfrm>
        </p:spPr>
        <p:txBody>
          <a:bodyPr/>
          <a:lstStyle>
            <a:lvl1pPr defTabSz="448088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rgbClr val="FFFFFF"/>
                </a:solidFill>
                <a:latin typeface="Arial" pitchFamily="34" charset="0"/>
                <a:ea typeface="Arial" charset="0"/>
                <a:cs typeface="+mn-cs"/>
              </a:defRPr>
            </a:lvl1pPr>
          </a:lstStyle>
          <a:p>
            <a:pPr>
              <a:defRPr/>
            </a:pPr>
            <a:fld id="{04494E40-3DEF-4D12-A908-22FAB4DCA726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55794589"/>
      </p:ext>
    </p:extLst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xfrm>
            <a:off x="650159" y="389308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xfrm>
            <a:off x="650159" y="2282188"/>
            <a:ext cx="11703602" cy="5656321"/>
          </a:xfrm>
          <a:prstGeom prst="rect">
            <a:avLst/>
          </a:prstGeom>
        </p:spPr>
        <p:txBody>
          <a:bodyPr>
            <a:normAutofit/>
          </a:bodyPr>
          <a:lstStyle>
            <a:lvl1pPr marL="225274" indent="-225274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13185" indent="-262741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16175" indent="-315340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01648" indent="-350314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52082" indent="-350314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90E67BDE-73E7-4E9B-B8AA-463512FBAA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39225" y="8909050"/>
            <a:ext cx="280988" cy="263525"/>
          </a:xfrm>
        </p:spPr>
        <p:txBody>
          <a:bodyPr/>
          <a:lstStyle>
            <a:lvl1pPr defTabSz="448088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rgbClr val="FFFFFF"/>
                </a:solidFill>
                <a:latin typeface="Arial" pitchFamily="34" charset="0"/>
                <a:ea typeface="Arial" charset="0"/>
                <a:cs typeface="+mn-cs"/>
              </a:defRPr>
            </a:lvl1pPr>
          </a:lstStyle>
          <a:p>
            <a:pPr>
              <a:defRPr/>
            </a:pPr>
            <a:fld id="{8A021F81-0F26-4453-96B4-AB9DCB672002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142890131"/>
      </p:ext>
    </p:extLst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xfrm>
            <a:off x="650159" y="389308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57" name="Shape 157"/>
          <p:cNvSpPr>
            <a:spLocks noGrp="1"/>
          </p:cNvSpPr>
          <p:nvPr>
            <p:ph type="body" sz="half" idx="1"/>
          </p:nvPr>
        </p:nvSpPr>
        <p:spPr>
          <a:xfrm>
            <a:off x="650308" y="2282188"/>
            <a:ext cx="5711042" cy="5656321"/>
          </a:xfrm>
          <a:prstGeom prst="rect">
            <a:avLst/>
          </a:prstGeom>
        </p:spPr>
        <p:txBody>
          <a:bodyPr>
            <a:normAutofit/>
          </a:bodyPr>
          <a:lstStyle>
            <a:lvl1pPr marL="225274" indent="-225274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13185" indent="-262741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16175" indent="-315340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01648" indent="-350314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52082" indent="-350314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58" name="Shape 158" descr="PlaceHolder 3"/>
          <p:cNvSpPr>
            <a:spLocks noGrp="1"/>
          </p:cNvSpPr>
          <p:nvPr>
            <p:ph type="body" sz="half" idx="13"/>
          </p:nvPr>
        </p:nvSpPr>
        <p:spPr>
          <a:xfrm>
            <a:off x="6647040" y="2282039"/>
            <a:ext cx="5711041" cy="565632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5" name="Shape 4">
            <a:extLst>
              <a:ext uri="{FF2B5EF4-FFF2-40B4-BE49-F238E27FC236}">
                <a16:creationId xmlns:a16="http://schemas.microsoft.com/office/drawing/2014/main" id="{FB80219C-1F1E-4F5C-B061-C467F396C33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39225" y="8909050"/>
            <a:ext cx="280988" cy="263525"/>
          </a:xfrm>
        </p:spPr>
        <p:txBody>
          <a:bodyPr/>
          <a:lstStyle>
            <a:lvl1pPr defTabSz="448088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rgbClr val="FFFFFF"/>
                </a:solidFill>
                <a:latin typeface="Arial" pitchFamily="34" charset="0"/>
                <a:ea typeface="Arial" charset="0"/>
                <a:cs typeface="+mn-cs"/>
              </a:defRPr>
            </a:lvl1pPr>
          </a:lstStyle>
          <a:p>
            <a:pPr>
              <a:defRPr/>
            </a:pPr>
            <a:fld id="{9A445E47-F385-4F0E-B065-227BC2A4D518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135397150"/>
      </p:ext>
    </p:extLst>
  </p:cSld>
  <p:clrMapOvr>
    <a:masterClrMapping/>
  </p:clrMapOvr>
  <p:transition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650159" y="389308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3" name="Shape 4">
            <a:extLst>
              <a:ext uri="{FF2B5EF4-FFF2-40B4-BE49-F238E27FC236}">
                <a16:creationId xmlns:a16="http://schemas.microsoft.com/office/drawing/2014/main" id="{F095F59C-54B7-42BC-8A6B-8F334FC143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39225" y="8909050"/>
            <a:ext cx="280988" cy="263525"/>
          </a:xfrm>
        </p:spPr>
        <p:txBody>
          <a:bodyPr/>
          <a:lstStyle>
            <a:lvl1pPr defTabSz="448088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rgbClr val="FFFFFF"/>
                </a:solidFill>
                <a:latin typeface="Arial" pitchFamily="34" charset="0"/>
                <a:ea typeface="Arial" charset="0"/>
                <a:cs typeface="+mn-cs"/>
              </a:defRPr>
            </a:lvl1pPr>
          </a:lstStyle>
          <a:p>
            <a:pPr>
              <a:defRPr/>
            </a:pPr>
            <a:fld id="{6C975E55-BC7A-4632-94CE-0518D8205D80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620746089"/>
      </p:ext>
    </p:extLst>
  </p:cSld>
  <p:clrMapOvr>
    <a:masterClrMapping/>
  </p:clrMapOvr>
  <p:transition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body" idx="1"/>
          </p:nvPr>
        </p:nvSpPr>
        <p:spPr>
          <a:xfrm>
            <a:off x="650159" y="389308"/>
            <a:ext cx="11703602" cy="75492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5274" indent="-225274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13185" indent="-262741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16175" indent="-315340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01648" indent="-350314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52082" indent="-350314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3" name="Shape 4">
            <a:extLst>
              <a:ext uri="{FF2B5EF4-FFF2-40B4-BE49-F238E27FC236}">
                <a16:creationId xmlns:a16="http://schemas.microsoft.com/office/drawing/2014/main" id="{6044BA98-33D4-49F8-924C-EDC52D8F64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39225" y="8909050"/>
            <a:ext cx="280988" cy="263525"/>
          </a:xfrm>
        </p:spPr>
        <p:txBody>
          <a:bodyPr/>
          <a:lstStyle>
            <a:lvl1pPr defTabSz="448088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rgbClr val="FFFFFF"/>
                </a:solidFill>
                <a:latin typeface="Arial" pitchFamily="34" charset="0"/>
                <a:ea typeface="Arial" charset="0"/>
                <a:cs typeface="+mn-cs"/>
              </a:defRPr>
            </a:lvl1pPr>
          </a:lstStyle>
          <a:p>
            <a:pPr>
              <a:defRPr/>
            </a:pPr>
            <a:fld id="{ED30799D-177F-4CE6-9EE0-133A12BAAF87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55429916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650162" y="389167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3" name="Shape 4">
            <a:extLst>
              <a:ext uri="{FF2B5EF4-FFF2-40B4-BE49-F238E27FC236}">
                <a16:creationId xmlns:a16="http://schemas.microsoft.com/office/drawing/2014/main" id="{5BBCE013-9F0A-4232-9CE5-A94BC1F88D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93E90-BAFE-4AA0-9C89-5CE55B0F548C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110377382"/>
      </p:ext>
    </p:extLst>
  </p:cSld>
  <p:clrMapOvr>
    <a:masterClrMapping/>
  </p:clrMapOvr>
  <p:transition spd="med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84" descr="PlaceHolder 3">
            <a:extLst>
              <a:ext uri="{FF2B5EF4-FFF2-40B4-BE49-F238E27FC236}">
                <a16:creationId xmlns:a16="http://schemas.microsoft.com/office/drawing/2014/main" id="{E0069B57-47AF-4040-92D9-1B78D6A9E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75" y="5237163"/>
            <a:ext cx="5710238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901043"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xfrm>
            <a:off x="650159" y="389308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83" name="Shape 183"/>
          <p:cNvSpPr>
            <a:spLocks noGrp="1"/>
          </p:cNvSpPr>
          <p:nvPr>
            <p:ph type="body" sz="quarter" idx="1"/>
          </p:nvPr>
        </p:nvSpPr>
        <p:spPr>
          <a:xfrm>
            <a:off x="650308" y="2282039"/>
            <a:ext cx="5711042" cy="2697841"/>
          </a:xfrm>
          <a:prstGeom prst="rect">
            <a:avLst/>
          </a:prstGeom>
        </p:spPr>
        <p:txBody>
          <a:bodyPr>
            <a:normAutofit/>
          </a:bodyPr>
          <a:lstStyle>
            <a:lvl1pPr marL="225274" indent="-225274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13185" indent="-262741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16175" indent="-315340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01648" indent="-350314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52082" indent="-350314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85" name="Shape 185" descr="PlaceHolder 4"/>
          <p:cNvSpPr>
            <a:spLocks noGrp="1"/>
          </p:cNvSpPr>
          <p:nvPr>
            <p:ph type="body" sz="half" idx="13"/>
          </p:nvPr>
        </p:nvSpPr>
        <p:spPr>
          <a:xfrm>
            <a:off x="6647040" y="2282039"/>
            <a:ext cx="5711041" cy="565632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186">
            <a:extLst>
              <a:ext uri="{FF2B5EF4-FFF2-40B4-BE49-F238E27FC236}">
                <a16:creationId xmlns:a16="http://schemas.microsoft.com/office/drawing/2014/main" id="{77E8872B-D7E1-40C2-A8FD-BE89D3B9548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39225" y="8909050"/>
            <a:ext cx="280988" cy="263525"/>
          </a:xfrm>
        </p:spPr>
        <p:txBody>
          <a:bodyPr/>
          <a:lstStyle>
            <a:lvl1pPr defTabSz="448088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rgbClr val="FFFFFF"/>
                </a:solidFill>
                <a:latin typeface="Arial" pitchFamily="34" charset="0"/>
                <a:ea typeface="Arial" charset="0"/>
                <a:cs typeface="+mn-cs"/>
              </a:defRPr>
            </a:lvl1pPr>
          </a:lstStyle>
          <a:p>
            <a:pPr>
              <a:defRPr/>
            </a:pPr>
            <a:fld id="{E468184F-B4B1-4BB5-9214-895EF1858757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010308960"/>
      </p:ext>
    </p:extLst>
  </p:cSld>
  <p:clrMapOvr>
    <a:masterClrMapping/>
  </p:clrMapOvr>
  <p:transition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95" descr="PlaceHolder 3">
            <a:extLst>
              <a:ext uri="{FF2B5EF4-FFF2-40B4-BE49-F238E27FC236}">
                <a16:creationId xmlns:a16="http://schemas.microsoft.com/office/drawing/2014/main" id="{128B5FA7-9481-4694-8D81-EF2B52456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863" y="2282825"/>
            <a:ext cx="57118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901043"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xfrm>
            <a:off x="650159" y="389308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94" name="Shape 194"/>
          <p:cNvSpPr>
            <a:spLocks noGrp="1"/>
          </p:cNvSpPr>
          <p:nvPr>
            <p:ph type="body" sz="half" idx="1"/>
          </p:nvPr>
        </p:nvSpPr>
        <p:spPr>
          <a:xfrm>
            <a:off x="650308" y="2282188"/>
            <a:ext cx="5711042" cy="5656321"/>
          </a:xfrm>
          <a:prstGeom prst="rect">
            <a:avLst/>
          </a:prstGeom>
        </p:spPr>
        <p:txBody>
          <a:bodyPr>
            <a:normAutofit/>
          </a:bodyPr>
          <a:lstStyle>
            <a:lvl1pPr marL="225274" indent="-225274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13185" indent="-262741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16175" indent="-315340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01648" indent="-350314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52082" indent="-350314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96" name="Shape 196" descr="PlaceHolder 4"/>
          <p:cNvSpPr>
            <a:spLocks noGrp="1"/>
          </p:cNvSpPr>
          <p:nvPr>
            <p:ph type="body" sz="quarter" idx="13"/>
          </p:nvPr>
        </p:nvSpPr>
        <p:spPr>
          <a:xfrm>
            <a:off x="6647040" y="5236559"/>
            <a:ext cx="5711041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197">
            <a:extLst>
              <a:ext uri="{FF2B5EF4-FFF2-40B4-BE49-F238E27FC236}">
                <a16:creationId xmlns:a16="http://schemas.microsoft.com/office/drawing/2014/main" id="{3DC24025-A108-411F-AF99-82397494BCA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39225" y="8909050"/>
            <a:ext cx="280988" cy="263525"/>
          </a:xfrm>
        </p:spPr>
        <p:txBody>
          <a:bodyPr/>
          <a:lstStyle>
            <a:lvl1pPr defTabSz="448088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rgbClr val="FFFFFF"/>
                </a:solidFill>
                <a:latin typeface="Arial" pitchFamily="34" charset="0"/>
                <a:ea typeface="Arial" charset="0"/>
                <a:cs typeface="+mn-cs"/>
              </a:defRPr>
            </a:lvl1pPr>
          </a:lstStyle>
          <a:p>
            <a:pPr>
              <a:defRPr/>
            </a:pPr>
            <a:fld id="{475A3387-8F0A-4170-BC62-74E7F350BF1D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202871025"/>
      </p:ext>
    </p:extLst>
  </p:cSld>
  <p:clrMapOvr>
    <a:masterClrMapping/>
  </p:clrMapOvr>
  <p:transition spd="med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06" descr="PlaceHolder 3">
            <a:extLst>
              <a:ext uri="{FF2B5EF4-FFF2-40B4-BE49-F238E27FC236}">
                <a16:creationId xmlns:a16="http://schemas.microsoft.com/office/drawing/2014/main" id="{972D6C4A-7207-427B-9149-8DC8B6490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863" y="2282825"/>
            <a:ext cx="57118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901043"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xfrm>
            <a:off x="650159" y="389308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205" name="Shape 205"/>
          <p:cNvSpPr>
            <a:spLocks noGrp="1"/>
          </p:cNvSpPr>
          <p:nvPr>
            <p:ph type="body" sz="quarter" idx="1"/>
          </p:nvPr>
        </p:nvSpPr>
        <p:spPr>
          <a:xfrm>
            <a:off x="650308" y="2282039"/>
            <a:ext cx="5711042" cy="2697841"/>
          </a:xfrm>
          <a:prstGeom prst="rect">
            <a:avLst/>
          </a:prstGeom>
        </p:spPr>
        <p:txBody>
          <a:bodyPr>
            <a:normAutofit/>
          </a:bodyPr>
          <a:lstStyle>
            <a:lvl1pPr marL="225274" indent="-225274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13185" indent="-262741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16175" indent="-315340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01648" indent="-350314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52082" indent="-350314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07" name="Shape 207" descr="PlaceHolder 4"/>
          <p:cNvSpPr>
            <a:spLocks noGrp="1"/>
          </p:cNvSpPr>
          <p:nvPr>
            <p:ph type="body" sz="half" idx="13"/>
          </p:nvPr>
        </p:nvSpPr>
        <p:spPr>
          <a:xfrm>
            <a:off x="650159" y="5236559"/>
            <a:ext cx="1170360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208">
            <a:extLst>
              <a:ext uri="{FF2B5EF4-FFF2-40B4-BE49-F238E27FC236}">
                <a16:creationId xmlns:a16="http://schemas.microsoft.com/office/drawing/2014/main" id="{B94D2C36-100A-496B-A82B-33AD67A9BE7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39225" y="8909050"/>
            <a:ext cx="280988" cy="263525"/>
          </a:xfrm>
        </p:spPr>
        <p:txBody>
          <a:bodyPr/>
          <a:lstStyle>
            <a:lvl1pPr defTabSz="448088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rgbClr val="FFFFFF"/>
                </a:solidFill>
                <a:latin typeface="Arial" pitchFamily="34" charset="0"/>
                <a:ea typeface="Arial" charset="0"/>
                <a:cs typeface="+mn-cs"/>
              </a:defRPr>
            </a:lvl1pPr>
          </a:lstStyle>
          <a:p>
            <a:pPr>
              <a:defRPr/>
            </a:pPr>
            <a:fld id="{30DF7202-6DEF-41D9-8637-5F259DD5A1A3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295069977"/>
      </p:ext>
    </p:extLst>
  </p:cSld>
  <p:clrMapOvr>
    <a:masterClrMapping/>
  </p:clrMapOvr>
  <p:transition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/>
          </p:cNvSpPr>
          <p:nvPr>
            <p:ph type="title"/>
          </p:nvPr>
        </p:nvSpPr>
        <p:spPr>
          <a:xfrm>
            <a:off x="650159" y="389308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216" name="Shape 216"/>
          <p:cNvSpPr>
            <a:spLocks noGrp="1"/>
          </p:cNvSpPr>
          <p:nvPr>
            <p:ph type="body" sz="half" idx="1"/>
          </p:nvPr>
        </p:nvSpPr>
        <p:spPr>
          <a:xfrm>
            <a:off x="650159" y="2282039"/>
            <a:ext cx="11703602" cy="2697841"/>
          </a:xfrm>
          <a:prstGeom prst="rect">
            <a:avLst/>
          </a:prstGeom>
        </p:spPr>
        <p:txBody>
          <a:bodyPr>
            <a:normAutofit/>
          </a:bodyPr>
          <a:lstStyle>
            <a:lvl1pPr marL="225274" indent="-225274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13185" indent="-262741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16175" indent="-315340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01648" indent="-350314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52082" indent="-350314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17" name="Shape 217" descr="PlaceHolder 3"/>
          <p:cNvSpPr>
            <a:spLocks noGrp="1"/>
          </p:cNvSpPr>
          <p:nvPr>
            <p:ph type="body" sz="half" idx="13"/>
          </p:nvPr>
        </p:nvSpPr>
        <p:spPr>
          <a:xfrm>
            <a:off x="650159" y="5236559"/>
            <a:ext cx="1170360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5" name="Shape 4">
            <a:extLst>
              <a:ext uri="{FF2B5EF4-FFF2-40B4-BE49-F238E27FC236}">
                <a16:creationId xmlns:a16="http://schemas.microsoft.com/office/drawing/2014/main" id="{CB04CD54-CF9A-48DE-A4F2-0234D4168D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39225" y="8909050"/>
            <a:ext cx="280988" cy="263525"/>
          </a:xfrm>
        </p:spPr>
        <p:txBody>
          <a:bodyPr/>
          <a:lstStyle>
            <a:lvl1pPr defTabSz="448088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rgbClr val="FFFFFF"/>
                </a:solidFill>
                <a:latin typeface="Arial" pitchFamily="34" charset="0"/>
                <a:ea typeface="Arial" charset="0"/>
                <a:cs typeface="+mn-cs"/>
              </a:defRPr>
            </a:lvl1pPr>
          </a:lstStyle>
          <a:p>
            <a:pPr>
              <a:defRPr/>
            </a:pPr>
            <a:fld id="{7C132B5E-D441-4AD7-B24C-68C6F667888A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417530103"/>
      </p:ext>
    </p:extLst>
  </p:cSld>
  <p:clrMapOvr>
    <a:masterClrMapping/>
  </p:clrMapOvr>
  <p:transition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27" descr="PlaceHolder 3">
            <a:extLst>
              <a:ext uri="{FF2B5EF4-FFF2-40B4-BE49-F238E27FC236}">
                <a16:creationId xmlns:a16="http://schemas.microsoft.com/office/drawing/2014/main" id="{457974AA-8FD2-4700-90F9-4C4560223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863" y="2282825"/>
            <a:ext cx="57118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901043"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6" name="Shape 228" descr="PlaceHolder 4">
            <a:extLst>
              <a:ext uri="{FF2B5EF4-FFF2-40B4-BE49-F238E27FC236}">
                <a16:creationId xmlns:a16="http://schemas.microsoft.com/office/drawing/2014/main" id="{E6727669-1E21-461F-9887-0A5802ADD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863" y="5237163"/>
            <a:ext cx="5711825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901043"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xfrm>
            <a:off x="650159" y="389308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226" name="Shape 226"/>
          <p:cNvSpPr>
            <a:spLocks noGrp="1"/>
          </p:cNvSpPr>
          <p:nvPr>
            <p:ph type="body" sz="quarter" idx="1"/>
          </p:nvPr>
        </p:nvSpPr>
        <p:spPr>
          <a:xfrm>
            <a:off x="650308" y="2282039"/>
            <a:ext cx="5711042" cy="2697841"/>
          </a:xfrm>
          <a:prstGeom prst="rect">
            <a:avLst/>
          </a:prstGeom>
        </p:spPr>
        <p:txBody>
          <a:bodyPr>
            <a:normAutofit/>
          </a:bodyPr>
          <a:lstStyle>
            <a:lvl1pPr marL="225274" indent="-225274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13185" indent="-262741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16175" indent="-315340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01648" indent="-350314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52082" indent="-350314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29" name="Shape 229" descr="PlaceHolder 5"/>
          <p:cNvSpPr>
            <a:spLocks noGrp="1"/>
          </p:cNvSpPr>
          <p:nvPr>
            <p:ph type="body" sz="quarter" idx="13"/>
          </p:nvPr>
        </p:nvSpPr>
        <p:spPr>
          <a:xfrm>
            <a:off x="650308" y="5236559"/>
            <a:ext cx="571104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7" name="Shape 230">
            <a:extLst>
              <a:ext uri="{FF2B5EF4-FFF2-40B4-BE49-F238E27FC236}">
                <a16:creationId xmlns:a16="http://schemas.microsoft.com/office/drawing/2014/main" id="{A6BF3BA7-E7EF-4BFC-868B-D5A0C1D4420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39225" y="8909050"/>
            <a:ext cx="280988" cy="263525"/>
          </a:xfrm>
        </p:spPr>
        <p:txBody>
          <a:bodyPr/>
          <a:lstStyle>
            <a:lvl1pPr defTabSz="448088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rgbClr val="FFFFFF"/>
                </a:solidFill>
                <a:latin typeface="Arial" pitchFamily="34" charset="0"/>
                <a:ea typeface="Arial" charset="0"/>
                <a:cs typeface="+mn-cs"/>
              </a:defRPr>
            </a:lvl1pPr>
          </a:lstStyle>
          <a:p>
            <a:pPr>
              <a:defRPr/>
            </a:pPr>
            <a:fld id="{2A81B871-3FA5-4B80-9ADD-35088DA0A43E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75896166"/>
      </p:ext>
    </p:extLst>
  </p:cSld>
  <p:clrMapOvr>
    <a:masterClrMapping/>
  </p:clrMapOvr>
  <p:transition spd="med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39" descr="PlaceHolder 3">
            <a:extLst>
              <a:ext uri="{FF2B5EF4-FFF2-40B4-BE49-F238E27FC236}">
                <a16:creationId xmlns:a16="http://schemas.microsoft.com/office/drawing/2014/main" id="{BAD53D94-741D-4BC8-BEA8-5C9841EC7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6925" y="2282825"/>
            <a:ext cx="37687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901043"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6" name="Shape 240" descr="PlaceHolder 4">
            <a:extLst>
              <a:ext uri="{FF2B5EF4-FFF2-40B4-BE49-F238E27FC236}">
                <a16:creationId xmlns:a16="http://schemas.microsoft.com/office/drawing/2014/main" id="{5857E8C1-50A0-400D-B2CC-001221A41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4563" y="2282825"/>
            <a:ext cx="37687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901043"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7" name="Shape 241" descr="PlaceHolder 5">
            <a:extLst>
              <a:ext uri="{FF2B5EF4-FFF2-40B4-BE49-F238E27FC236}">
                <a16:creationId xmlns:a16="http://schemas.microsoft.com/office/drawing/2014/main" id="{8730EC94-4359-48EC-B9CD-113EA982C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4563" y="5237163"/>
            <a:ext cx="3768725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901043"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8" name="Shape 242" descr="PlaceHolder 6">
            <a:extLst>
              <a:ext uri="{FF2B5EF4-FFF2-40B4-BE49-F238E27FC236}">
                <a16:creationId xmlns:a16="http://schemas.microsoft.com/office/drawing/2014/main" id="{AF1D3EB4-9359-4689-A88D-E150912B4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6925" y="5237163"/>
            <a:ext cx="3768725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901043"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237" name="Shape 237"/>
          <p:cNvSpPr>
            <a:spLocks noGrp="1"/>
          </p:cNvSpPr>
          <p:nvPr>
            <p:ph type="title"/>
          </p:nvPr>
        </p:nvSpPr>
        <p:spPr>
          <a:xfrm>
            <a:off x="650159" y="389308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238" name="Shape 238"/>
          <p:cNvSpPr>
            <a:spLocks noGrp="1"/>
          </p:cNvSpPr>
          <p:nvPr>
            <p:ph type="body" sz="quarter" idx="1"/>
          </p:nvPr>
        </p:nvSpPr>
        <p:spPr>
          <a:xfrm>
            <a:off x="650159" y="2282039"/>
            <a:ext cx="3768482" cy="2697841"/>
          </a:xfrm>
          <a:prstGeom prst="rect">
            <a:avLst/>
          </a:prstGeom>
        </p:spPr>
        <p:txBody>
          <a:bodyPr>
            <a:normAutofit/>
          </a:bodyPr>
          <a:lstStyle>
            <a:lvl1pPr marL="225274" indent="-225274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13185" indent="-262741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16175" indent="-315340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01648" indent="-350314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52082" indent="-350314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43" name="Shape 243" descr="PlaceHolder 7"/>
          <p:cNvSpPr>
            <a:spLocks noGrp="1"/>
          </p:cNvSpPr>
          <p:nvPr>
            <p:ph type="body" sz="quarter" idx="13"/>
          </p:nvPr>
        </p:nvSpPr>
        <p:spPr>
          <a:xfrm>
            <a:off x="650308" y="5236559"/>
            <a:ext cx="3768481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9" name="Shape 244">
            <a:extLst>
              <a:ext uri="{FF2B5EF4-FFF2-40B4-BE49-F238E27FC236}">
                <a16:creationId xmlns:a16="http://schemas.microsoft.com/office/drawing/2014/main" id="{4A99E4EA-579D-400B-95DE-D563173A60E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39225" y="8909050"/>
            <a:ext cx="280988" cy="263525"/>
          </a:xfrm>
        </p:spPr>
        <p:txBody>
          <a:bodyPr/>
          <a:lstStyle>
            <a:lvl1pPr defTabSz="448088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rgbClr val="FFFFFF"/>
                </a:solidFill>
                <a:latin typeface="Arial" pitchFamily="34" charset="0"/>
                <a:ea typeface="Arial" charset="0"/>
                <a:cs typeface="+mn-cs"/>
              </a:defRPr>
            </a:lvl1pPr>
          </a:lstStyle>
          <a:p>
            <a:pPr>
              <a:defRPr/>
            </a:pPr>
            <a:fld id="{A1EF3BC2-B5E6-41AC-947B-FDF795F61921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193937963"/>
      </p:ext>
    </p:extLst>
  </p:cSld>
  <p:clrMapOvr>
    <a:masterClrMapping/>
  </p:clrMapOvr>
  <p:transition spd="med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>
            <a:extLst>
              <a:ext uri="{FF2B5EF4-FFF2-40B4-BE49-F238E27FC236}">
                <a16:creationId xmlns:a16="http://schemas.microsoft.com/office/drawing/2014/main" id="{7BD540A6-B465-40C4-9A6C-03602D1F9A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9EC30-6104-49C5-AE50-4A68DCAEA6CA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537692987"/>
      </p:ext>
    </p:extLst>
  </p:cSld>
  <p:clrMapOvr>
    <a:masterClrMapping/>
  </p:clrMapOvr>
  <p:transition spd="med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3" name="Shape 4">
            <a:extLst>
              <a:ext uri="{FF2B5EF4-FFF2-40B4-BE49-F238E27FC236}">
                <a16:creationId xmlns:a16="http://schemas.microsoft.com/office/drawing/2014/main" id="{FF9B53C0-9E8A-4CEE-9270-15D14A342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48BBD-3EA3-4ABE-85C3-D48582352895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278337555"/>
      </p:ext>
    </p:extLst>
  </p:cSld>
  <p:clrMapOvr>
    <a:masterClrMapping/>
  </p:clrMapOvr>
  <p:transition spd="med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650159" y="389159"/>
            <a:ext cx="11703602" cy="75492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3" name="Shape 4">
            <a:extLst>
              <a:ext uri="{FF2B5EF4-FFF2-40B4-BE49-F238E27FC236}">
                <a16:creationId xmlns:a16="http://schemas.microsoft.com/office/drawing/2014/main" id="{18EEAF28-7C91-4CF3-90BE-A853E216A8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133F0-8142-481F-9BC3-7E9FE1E471D8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682284321"/>
      </p:ext>
    </p:extLst>
  </p:cSld>
  <p:clrMapOvr>
    <a:masterClrMapping/>
  </p:clrMapOvr>
  <p:transition spd="med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4" descr="PlaceHolder 3">
            <a:extLst>
              <a:ext uri="{FF2B5EF4-FFF2-40B4-BE49-F238E27FC236}">
                <a16:creationId xmlns:a16="http://schemas.microsoft.com/office/drawing/2014/main" id="{44F9B41E-C43B-4074-A9FB-BD03FD3A0F77}"/>
              </a:ext>
            </a:extLst>
          </p:cNvPr>
          <p:cNvSpPr/>
          <p:nvPr/>
        </p:nvSpPr>
        <p:spPr>
          <a:xfrm>
            <a:off x="650875" y="5237163"/>
            <a:ext cx="5710238" cy="269716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sz="quarter" idx="1"/>
          </p:nvPr>
        </p:nvSpPr>
        <p:spPr>
          <a:xfrm>
            <a:off x="650159" y="2282039"/>
            <a:ext cx="571104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65" name="Shape 65" descr="PlaceHolder 4"/>
          <p:cNvSpPr>
            <a:spLocks noGrp="1"/>
          </p:cNvSpPr>
          <p:nvPr>
            <p:ph type="body" sz="half" idx="13"/>
          </p:nvPr>
        </p:nvSpPr>
        <p:spPr>
          <a:xfrm>
            <a:off x="6647040" y="2282039"/>
            <a:ext cx="5711041" cy="565632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66">
            <a:extLst>
              <a:ext uri="{FF2B5EF4-FFF2-40B4-BE49-F238E27FC236}">
                <a16:creationId xmlns:a16="http://schemas.microsoft.com/office/drawing/2014/main" id="{970E9EFC-9137-47A2-9792-63054F431C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86D11-7345-4DA0-926C-84F1BB9B7EF3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82502439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84" descr="PlaceHolder 3">
            <a:extLst>
              <a:ext uri="{FF2B5EF4-FFF2-40B4-BE49-F238E27FC236}">
                <a16:creationId xmlns:a16="http://schemas.microsoft.com/office/drawing/2014/main" id="{35237910-4C7B-4B03-B46C-82C63A1BD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75" y="5237163"/>
            <a:ext cx="5710238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xfrm>
            <a:off x="650162" y="389167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83" name="Shape 183"/>
          <p:cNvSpPr>
            <a:spLocks noGrp="1"/>
          </p:cNvSpPr>
          <p:nvPr>
            <p:ph type="body" sz="quarter" idx="1"/>
          </p:nvPr>
        </p:nvSpPr>
        <p:spPr>
          <a:xfrm>
            <a:off x="650169" y="2282040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>
            <a:lvl1pPr marL="228347" indent="-228347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093" indent="-266411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3064" indent="-319682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5295" indent="-355209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1982" indent="-355209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85" name="Shape 185" descr="PlaceHolder 4"/>
          <p:cNvSpPr>
            <a:spLocks noGrp="1"/>
          </p:cNvSpPr>
          <p:nvPr>
            <p:ph type="body" sz="half" idx="13"/>
          </p:nvPr>
        </p:nvSpPr>
        <p:spPr>
          <a:xfrm>
            <a:off x="6647040" y="2282048"/>
            <a:ext cx="5711041" cy="565632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186">
            <a:extLst>
              <a:ext uri="{FF2B5EF4-FFF2-40B4-BE49-F238E27FC236}">
                <a16:creationId xmlns:a16="http://schemas.microsoft.com/office/drawing/2014/main" id="{B20191F7-883A-4E00-9001-69EAC5894CF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79580-B392-4D61-AD0B-737EC81D250B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951294604"/>
      </p:ext>
    </p:extLst>
  </p:cSld>
  <p:clrMapOvr>
    <a:masterClrMapping/>
  </p:clrMapOvr>
  <p:transition spd="med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5" descr="PlaceHolder 3">
            <a:extLst>
              <a:ext uri="{FF2B5EF4-FFF2-40B4-BE49-F238E27FC236}">
                <a16:creationId xmlns:a16="http://schemas.microsoft.com/office/drawing/2014/main" id="{011F878D-F60D-40F4-8DA4-30B82D2D292E}"/>
              </a:ext>
            </a:extLst>
          </p:cNvPr>
          <p:cNvSpPr/>
          <p:nvPr/>
        </p:nvSpPr>
        <p:spPr>
          <a:xfrm>
            <a:off x="6646863" y="2282825"/>
            <a:ext cx="57118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"/>
          </p:nvPr>
        </p:nvSpPr>
        <p:spPr>
          <a:xfrm>
            <a:off x="650159" y="2282039"/>
            <a:ext cx="5711042" cy="56563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76" name="Shape 76" descr="PlaceHolder 4"/>
          <p:cNvSpPr>
            <a:spLocks noGrp="1"/>
          </p:cNvSpPr>
          <p:nvPr>
            <p:ph type="body" sz="quarter" idx="13"/>
          </p:nvPr>
        </p:nvSpPr>
        <p:spPr>
          <a:xfrm>
            <a:off x="6647040" y="5236559"/>
            <a:ext cx="5711041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77">
            <a:extLst>
              <a:ext uri="{FF2B5EF4-FFF2-40B4-BE49-F238E27FC236}">
                <a16:creationId xmlns:a16="http://schemas.microsoft.com/office/drawing/2014/main" id="{42D47BA7-9AC0-4A1E-B5F4-CB521E4EB19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BB537-C171-4AB5-A1EC-3488686E8B03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935474816"/>
      </p:ext>
    </p:extLst>
  </p:cSld>
  <p:clrMapOvr>
    <a:masterClrMapping/>
  </p:clrMapOvr>
  <p:transition spd="med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86" descr="PlaceHolder 3">
            <a:extLst>
              <a:ext uri="{FF2B5EF4-FFF2-40B4-BE49-F238E27FC236}">
                <a16:creationId xmlns:a16="http://schemas.microsoft.com/office/drawing/2014/main" id="{EC274CF4-81C4-4B79-9E17-BE8263AE6BE9}"/>
              </a:ext>
            </a:extLst>
          </p:cNvPr>
          <p:cNvSpPr/>
          <p:nvPr/>
        </p:nvSpPr>
        <p:spPr>
          <a:xfrm>
            <a:off x="6646863" y="2282825"/>
            <a:ext cx="57118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sz="quarter" idx="1"/>
          </p:nvPr>
        </p:nvSpPr>
        <p:spPr>
          <a:xfrm>
            <a:off x="650159" y="2282039"/>
            <a:ext cx="571104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87" name="Shape 87" descr="PlaceHolder 4"/>
          <p:cNvSpPr>
            <a:spLocks noGrp="1"/>
          </p:cNvSpPr>
          <p:nvPr>
            <p:ph type="body" sz="half" idx="13"/>
          </p:nvPr>
        </p:nvSpPr>
        <p:spPr>
          <a:xfrm>
            <a:off x="650159" y="5236559"/>
            <a:ext cx="1170360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88">
            <a:extLst>
              <a:ext uri="{FF2B5EF4-FFF2-40B4-BE49-F238E27FC236}">
                <a16:creationId xmlns:a16="http://schemas.microsoft.com/office/drawing/2014/main" id="{945B9019-92EA-4C1D-B858-072FBBFE6E4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48F14-2D7F-4396-8AC5-BC619532B7F1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078134401"/>
      </p:ext>
    </p:extLst>
  </p:cSld>
  <p:clrMapOvr>
    <a:masterClrMapping/>
  </p:clrMapOvr>
  <p:transition spd="med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sz="half" idx="1"/>
          </p:nvPr>
        </p:nvSpPr>
        <p:spPr>
          <a:xfrm>
            <a:off x="650159" y="2282039"/>
            <a:ext cx="1170360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97" name="Shape 97" descr="PlaceHolder 3"/>
          <p:cNvSpPr>
            <a:spLocks noGrp="1"/>
          </p:cNvSpPr>
          <p:nvPr>
            <p:ph type="body" sz="half" idx="13"/>
          </p:nvPr>
        </p:nvSpPr>
        <p:spPr>
          <a:xfrm>
            <a:off x="650159" y="5236559"/>
            <a:ext cx="1170360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5" name="Shape 4">
            <a:extLst>
              <a:ext uri="{FF2B5EF4-FFF2-40B4-BE49-F238E27FC236}">
                <a16:creationId xmlns:a16="http://schemas.microsoft.com/office/drawing/2014/main" id="{9BFC3DFF-486E-4201-83A2-8E0909CF79E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7B735-B0BF-4F6C-8050-8B73F8688C34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657224209"/>
      </p:ext>
    </p:extLst>
  </p:cSld>
  <p:clrMapOvr>
    <a:masterClrMapping/>
  </p:clrMapOvr>
  <p:transition spd="med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7" descr="PlaceHolder 3">
            <a:extLst>
              <a:ext uri="{FF2B5EF4-FFF2-40B4-BE49-F238E27FC236}">
                <a16:creationId xmlns:a16="http://schemas.microsoft.com/office/drawing/2014/main" id="{26FD7551-5423-45EA-881C-9FCA98DE8286}"/>
              </a:ext>
            </a:extLst>
          </p:cNvPr>
          <p:cNvSpPr/>
          <p:nvPr/>
        </p:nvSpPr>
        <p:spPr>
          <a:xfrm>
            <a:off x="6646863" y="2282825"/>
            <a:ext cx="57118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6" name="Shape 108" descr="PlaceHolder 4">
            <a:extLst>
              <a:ext uri="{FF2B5EF4-FFF2-40B4-BE49-F238E27FC236}">
                <a16:creationId xmlns:a16="http://schemas.microsoft.com/office/drawing/2014/main" id="{4DEA8135-CD2B-47E7-96D9-2D7AD16E2568}"/>
              </a:ext>
            </a:extLst>
          </p:cNvPr>
          <p:cNvSpPr/>
          <p:nvPr/>
        </p:nvSpPr>
        <p:spPr>
          <a:xfrm>
            <a:off x="6646863" y="5237163"/>
            <a:ext cx="5711825" cy="269716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105" name="Shape 105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sz="quarter" idx="1"/>
          </p:nvPr>
        </p:nvSpPr>
        <p:spPr>
          <a:xfrm>
            <a:off x="650159" y="2282039"/>
            <a:ext cx="571104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09" name="Shape 109" descr="PlaceHolder 5"/>
          <p:cNvSpPr>
            <a:spLocks noGrp="1"/>
          </p:cNvSpPr>
          <p:nvPr>
            <p:ph type="body" sz="quarter" idx="13"/>
          </p:nvPr>
        </p:nvSpPr>
        <p:spPr>
          <a:xfrm>
            <a:off x="650159" y="5236559"/>
            <a:ext cx="571104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7" name="Shape 110">
            <a:extLst>
              <a:ext uri="{FF2B5EF4-FFF2-40B4-BE49-F238E27FC236}">
                <a16:creationId xmlns:a16="http://schemas.microsoft.com/office/drawing/2014/main" id="{AFC70D1C-F417-4AE8-AC39-05FF2A8195A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820DB-1CF3-4447-9B6B-3312CC74BE54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276629569"/>
      </p:ext>
    </p:extLst>
  </p:cSld>
  <p:clrMapOvr>
    <a:masterClrMapping/>
  </p:clrMapOvr>
  <p:transition spd="med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19" descr="PlaceHolder 3">
            <a:extLst>
              <a:ext uri="{FF2B5EF4-FFF2-40B4-BE49-F238E27FC236}">
                <a16:creationId xmlns:a16="http://schemas.microsoft.com/office/drawing/2014/main" id="{8C3EB6CE-36AD-4655-B8C5-A2513253F40E}"/>
              </a:ext>
            </a:extLst>
          </p:cNvPr>
          <p:cNvSpPr/>
          <p:nvPr/>
        </p:nvSpPr>
        <p:spPr>
          <a:xfrm>
            <a:off x="4606925" y="2282825"/>
            <a:ext cx="37687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6" name="Shape 120" descr="PlaceHolder 4">
            <a:extLst>
              <a:ext uri="{FF2B5EF4-FFF2-40B4-BE49-F238E27FC236}">
                <a16:creationId xmlns:a16="http://schemas.microsoft.com/office/drawing/2014/main" id="{674E035B-6983-40AB-8119-9961D7AD15DF}"/>
              </a:ext>
            </a:extLst>
          </p:cNvPr>
          <p:cNvSpPr/>
          <p:nvPr/>
        </p:nvSpPr>
        <p:spPr>
          <a:xfrm>
            <a:off x="8564563" y="2282825"/>
            <a:ext cx="37687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7" name="Shape 121" descr="PlaceHolder 5">
            <a:extLst>
              <a:ext uri="{FF2B5EF4-FFF2-40B4-BE49-F238E27FC236}">
                <a16:creationId xmlns:a16="http://schemas.microsoft.com/office/drawing/2014/main" id="{A5A16161-9C35-4615-B5E0-25D8B4DC29BF}"/>
              </a:ext>
            </a:extLst>
          </p:cNvPr>
          <p:cNvSpPr/>
          <p:nvPr/>
        </p:nvSpPr>
        <p:spPr>
          <a:xfrm>
            <a:off x="8564563" y="5237163"/>
            <a:ext cx="3768725" cy="269716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8" name="Shape 122" descr="PlaceHolder 6">
            <a:extLst>
              <a:ext uri="{FF2B5EF4-FFF2-40B4-BE49-F238E27FC236}">
                <a16:creationId xmlns:a16="http://schemas.microsoft.com/office/drawing/2014/main" id="{758F9815-99B2-4DC8-99B3-9053BA1B8398}"/>
              </a:ext>
            </a:extLst>
          </p:cNvPr>
          <p:cNvSpPr/>
          <p:nvPr/>
        </p:nvSpPr>
        <p:spPr>
          <a:xfrm>
            <a:off x="4606925" y="5237163"/>
            <a:ext cx="3768725" cy="269716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650159" y="2282039"/>
            <a:ext cx="376848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23" name="Shape 123" descr="PlaceHolder 7"/>
          <p:cNvSpPr>
            <a:spLocks noGrp="1"/>
          </p:cNvSpPr>
          <p:nvPr>
            <p:ph type="body" sz="quarter" idx="13"/>
          </p:nvPr>
        </p:nvSpPr>
        <p:spPr>
          <a:xfrm>
            <a:off x="650159" y="5236559"/>
            <a:ext cx="3768481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9" name="Shape 124">
            <a:extLst>
              <a:ext uri="{FF2B5EF4-FFF2-40B4-BE49-F238E27FC236}">
                <a16:creationId xmlns:a16="http://schemas.microsoft.com/office/drawing/2014/main" id="{1F10F791-0CDA-42B1-9F0D-1DA7D381388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7CCF3-0119-4D4B-99B6-02B8FC77DA55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761813120"/>
      </p:ext>
    </p:extLst>
  </p:cSld>
  <p:clrMapOvr>
    <a:masterClrMapping/>
  </p:clrMapOvr>
  <p:transition spd="med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650159" y="2282039"/>
            <a:ext cx="11703602" cy="56563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FBFD0FDE-D7F5-43F0-8FCE-5F47E92CAD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1A9FC-5856-437B-937B-2FCDF3B4EC0A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791760565"/>
      </p:ext>
    </p:extLst>
  </p:cSld>
  <p:clrMapOvr>
    <a:masterClrMapping/>
  </p:clrMapOvr>
  <p:transition spd="med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xfrm>
            <a:off x="650159" y="2282039"/>
            <a:ext cx="11703602" cy="56563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7EE131CB-6147-4EC3-8145-FAA9A958FC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A8DB0-E2C3-4DEC-8DC4-10147DC0174A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186430305"/>
      </p:ext>
    </p:extLst>
  </p:cSld>
  <p:clrMapOvr>
    <a:masterClrMapping/>
  </p:clrMapOvr>
  <p:transition spd="med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57" name="Shape 157"/>
          <p:cNvSpPr>
            <a:spLocks noGrp="1"/>
          </p:cNvSpPr>
          <p:nvPr>
            <p:ph type="body" sz="half" idx="1"/>
          </p:nvPr>
        </p:nvSpPr>
        <p:spPr>
          <a:xfrm>
            <a:off x="650159" y="2282039"/>
            <a:ext cx="5711042" cy="56563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58" name="Shape 158" descr="PlaceHolder 3"/>
          <p:cNvSpPr>
            <a:spLocks noGrp="1"/>
          </p:cNvSpPr>
          <p:nvPr>
            <p:ph type="body" sz="half" idx="13"/>
          </p:nvPr>
        </p:nvSpPr>
        <p:spPr>
          <a:xfrm>
            <a:off x="6647040" y="2282039"/>
            <a:ext cx="5711041" cy="565632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5" name="Shape 4">
            <a:extLst>
              <a:ext uri="{FF2B5EF4-FFF2-40B4-BE49-F238E27FC236}">
                <a16:creationId xmlns:a16="http://schemas.microsoft.com/office/drawing/2014/main" id="{D52DD189-088D-4C85-99CD-F1D07E5F1C4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3EDF5-D3DB-4342-A23D-1EEC1284DE4D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924511945"/>
      </p:ext>
    </p:extLst>
  </p:cSld>
  <p:clrMapOvr>
    <a:masterClrMapping/>
  </p:clrMapOvr>
  <p:transition spd="med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3" name="Shape 4">
            <a:extLst>
              <a:ext uri="{FF2B5EF4-FFF2-40B4-BE49-F238E27FC236}">
                <a16:creationId xmlns:a16="http://schemas.microsoft.com/office/drawing/2014/main" id="{187DDD31-C9DD-4B94-8D39-E3AACA786F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277BB-8ECA-4D81-8DAE-270CFA84C82D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077442828"/>
      </p:ext>
    </p:extLst>
  </p:cSld>
  <p:clrMapOvr>
    <a:masterClrMapping/>
  </p:clrMapOvr>
  <p:transition spd="med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body" idx="1"/>
          </p:nvPr>
        </p:nvSpPr>
        <p:spPr>
          <a:xfrm>
            <a:off x="650159" y="389159"/>
            <a:ext cx="11703602" cy="75492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3" name="Shape 4">
            <a:extLst>
              <a:ext uri="{FF2B5EF4-FFF2-40B4-BE49-F238E27FC236}">
                <a16:creationId xmlns:a16="http://schemas.microsoft.com/office/drawing/2014/main" id="{74AEE095-8078-4382-8DF8-B3E46C4F57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92F94-8B17-40DC-8E7F-D23A84B838AB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484036726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95" descr="PlaceHolder 3">
            <a:extLst>
              <a:ext uri="{FF2B5EF4-FFF2-40B4-BE49-F238E27FC236}">
                <a16:creationId xmlns:a16="http://schemas.microsoft.com/office/drawing/2014/main" id="{C24520DF-571E-41F0-ACCC-189BB583F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863" y="2282825"/>
            <a:ext cx="57118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xfrm>
            <a:off x="650162" y="389167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94" name="Shape 194"/>
          <p:cNvSpPr>
            <a:spLocks noGrp="1"/>
          </p:cNvSpPr>
          <p:nvPr>
            <p:ph type="body" sz="half" idx="1"/>
          </p:nvPr>
        </p:nvSpPr>
        <p:spPr>
          <a:xfrm>
            <a:off x="650169" y="2282055"/>
            <a:ext cx="5711041" cy="5656321"/>
          </a:xfrm>
          <a:prstGeom prst="rect">
            <a:avLst/>
          </a:prstGeom>
        </p:spPr>
        <p:txBody>
          <a:bodyPr>
            <a:normAutofit/>
          </a:bodyPr>
          <a:lstStyle>
            <a:lvl1pPr marL="228347" indent="-228347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093" indent="-266411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3064" indent="-319682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5295" indent="-355209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1982" indent="-355209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96" name="Shape 196" descr="PlaceHolder 4"/>
          <p:cNvSpPr>
            <a:spLocks noGrp="1"/>
          </p:cNvSpPr>
          <p:nvPr>
            <p:ph type="body" sz="quarter" idx="13"/>
          </p:nvPr>
        </p:nvSpPr>
        <p:spPr>
          <a:xfrm>
            <a:off x="6647040" y="5236563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197">
            <a:extLst>
              <a:ext uri="{FF2B5EF4-FFF2-40B4-BE49-F238E27FC236}">
                <a16:creationId xmlns:a16="http://schemas.microsoft.com/office/drawing/2014/main" id="{7883CB1F-9DE3-4902-8C11-FF1BD0F9D92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757D8-3192-4EAF-8E01-6CF399C5B51A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533441460"/>
      </p:ext>
    </p:extLst>
  </p:cSld>
  <p:clrMapOvr>
    <a:masterClrMapping/>
  </p:clrMapOvr>
  <p:transition spd="med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84" descr="PlaceHolder 3">
            <a:extLst>
              <a:ext uri="{FF2B5EF4-FFF2-40B4-BE49-F238E27FC236}">
                <a16:creationId xmlns:a16="http://schemas.microsoft.com/office/drawing/2014/main" id="{A0391E1F-7980-4906-A204-9886EA6A7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75" y="5237163"/>
            <a:ext cx="5710238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83" name="Shape 183"/>
          <p:cNvSpPr>
            <a:spLocks noGrp="1"/>
          </p:cNvSpPr>
          <p:nvPr>
            <p:ph type="body" sz="quarter" idx="1"/>
          </p:nvPr>
        </p:nvSpPr>
        <p:spPr>
          <a:xfrm>
            <a:off x="650159" y="2282039"/>
            <a:ext cx="5711042" cy="26978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85" name="Shape 185" descr="PlaceHolder 4"/>
          <p:cNvSpPr>
            <a:spLocks noGrp="1"/>
          </p:cNvSpPr>
          <p:nvPr>
            <p:ph type="body" sz="half" idx="13"/>
          </p:nvPr>
        </p:nvSpPr>
        <p:spPr>
          <a:xfrm>
            <a:off x="6647040" y="2282039"/>
            <a:ext cx="5711041" cy="565632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186">
            <a:extLst>
              <a:ext uri="{FF2B5EF4-FFF2-40B4-BE49-F238E27FC236}">
                <a16:creationId xmlns:a16="http://schemas.microsoft.com/office/drawing/2014/main" id="{271D825E-0DF7-4A06-886B-C504188AFF3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5FE0B-11AA-478E-B793-D12039D3E060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58164689"/>
      </p:ext>
    </p:extLst>
  </p:cSld>
  <p:clrMapOvr>
    <a:masterClrMapping/>
  </p:clrMapOvr>
  <p:transition spd="med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95" descr="PlaceHolder 3">
            <a:extLst>
              <a:ext uri="{FF2B5EF4-FFF2-40B4-BE49-F238E27FC236}">
                <a16:creationId xmlns:a16="http://schemas.microsoft.com/office/drawing/2014/main" id="{288DDD9A-21E1-4B45-B4BD-2AD265C54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863" y="2282825"/>
            <a:ext cx="57118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94" name="Shape 194"/>
          <p:cNvSpPr>
            <a:spLocks noGrp="1"/>
          </p:cNvSpPr>
          <p:nvPr>
            <p:ph type="body" sz="half" idx="1"/>
          </p:nvPr>
        </p:nvSpPr>
        <p:spPr>
          <a:xfrm>
            <a:off x="650159" y="2282039"/>
            <a:ext cx="5711042" cy="56563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96" name="Shape 196" descr="PlaceHolder 4"/>
          <p:cNvSpPr>
            <a:spLocks noGrp="1"/>
          </p:cNvSpPr>
          <p:nvPr>
            <p:ph type="body" sz="quarter" idx="13"/>
          </p:nvPr>
        </p:nvSpPr>
        <p:spPr>
          <a:xfrm>
            <a:off x="6647040" y="5236559"/>
            <a:ext cx="5711041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197">
            <a:extLst>
              <a:ext uri="{FF2B5EF4-FFF2-40B4-BE49-F238E27FC236}">
                <a16:creationId xmlns:a16="http://schemas.microsoft.com/office/drawing/2014/main" id="{2F3CFB16-51ED-4D80-906A-5B140E30C2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CD925-A151-49CF-A488-BC0C1A634EAE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849908987"/>
      </p:ext>
    </p:extLst>
  </p:cSld>
  <p:clrMapOvr>
    <a:masterClrMapping/>
  </p:clrMapOvr>
  <p:transition spd="med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06" descr="PlaceHolder 3">
            <a:extLst>
              <a:ext uri="{FF2B5EF4-FFF2-40B4-BE49-F238E27FC236}">
                <a16:creationId xmlns:a16="http://schemas.microsoft.com/office/drawing/2014/main" id="{70BE5719-29F1-427E-AA08-9F860B4B3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863" y="2282825"/>
            <a:ext cx="57118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205" name="Shape 205"/>
          <p:cNvSpPr>
            <a:spLocks noGrp="1"/>
          </p:cNvSpPr>
          <p:nvPr>
            <p:ph type="body" sz="quarter" idx="1"/>
          </p:nvPr>
        </p:nvSpPr>
        <p:spPr>
          <a:xfrm>
            <a:off x="650159" y="2282039"/>
            <a:ext cx="5711042" cy="26978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07" name="Shape 207" descr="PlaceHolder 4"/>
          <p:cNvSpPr>
            <a:spLocks noGrp="1"/>
          </p:cNvSpPr>
          <p:nvPr>
            <p:ph type="body" sz="half" idx="13"/>
          </p:nvPr>
        </p:nvSpPr>
        <p:spPr>
          <a:xfrm>
            <a:off x="650159" y="5236559"/>
            <a:ext cx="1170360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208">
            <a:extLst>
              <a:ext uri="{FF2B5EF4-FFF2-40B4-BE49-F238E27FC236}">
                <a16:creationId xmlns:a16="http://schemas.microsoft.com/office/drawing/2014/main" id="{CFBDF9CF-B1CD-4526-BD59-505B74BBAEB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DFA9C-7598-4F5B-929B-C48AA20543B1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18541257"/>
      </p:ext>
    </p:extLst>
  </p:cSld>
  <p:clrMapOvr>
    <a:masterClrMapping/>
  </p:clrMapOvr>
  <p:transition spd="med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216" name="Shape 216"/>
          <p:cNvSpPr>
            <a:spLocks noGrp="1"/>
          </p:cNvSpPr>
          <p:nvPr>
            <p:ph type="body" sz="half" idx="1"/>
          </p:nvPr>
        </p:nvSpPr>
        <p:spPr>
          <a:xfrm>
            <a:off x="650159" y="2282039"/>
            <a:ext cx="11703602" cy="26978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17" name="Shape 217" descr="PlaceHolder 3"/>
          <p:cNvSpPr>
            <a:spLocks noGrp="1"/>
          </p:cNvSpPr>
          <p:nvPr>
            <p:ph type="body" sz="half" idx="13"/>
          </p:nvPr>
        </p:nvSpPr>
        <p:spPr>
          <a:xfrm>
            <a:off x="650159" y="5236559"/>
            <a:ext cx="1170360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5" name="Shape 4">
            <a:extLst>
              <a:ext uri="{FF2B5EF4-FFF2-40B4-BE49-F238E27FC236}">
                <a16:creationId xmlns:a16="http://schemas.microsoft.com/office/drawing/2014/main" id="{B545611E-077D-4FDF-9B03-11DF327F2D5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21FE8-12AC-4689-B1B2-25ECEE85A6D6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174341155"/>
      </p:ext>
    </p:extLst>
  </p:cSld>
  <p:clrMapOvr>
    <a:masterClrMapping/>
  </p:clrMapOvr>
  <p:transition spd="med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27" descr="PlaceHolder 3">
            <a:extLst>
              <a:ext uri="{FF2B5EF4-FFF2-40B4-BE49-F238E27FC236}">
                <a16:creationId xmlns:a16="http://schemas.microsoft.com/office/drawing/2014/main" id="{A73897E3-43CE-4A5C-986C-0C25D7078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863" y="2282825"/>
            <a:ext cx="57118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6" name="Shape 228" descr="PlaceHolder 4">
            <a:extLst>
              <a:ext uri="{FF2B5EF4-FFF2-40B4-BE49-F238E27FC236}">
                <a16:creationId xmlns:a16="http://schemas.microsoft.com/office/drawing/2014/main" id="{FBDBCA75-118F-425C-9B27-983F74779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863" y="5237163"/>
            <a:ext cx="5711825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226" name="Shape 226"/>
          <p:cNvSpPr>
            <a:spLocks noGrp="1"/>
          </p:cNvSpPr>
          <p:nvPr>
            <p:ph type="body" sz="quarter" idx="1"/>
          </p:nvPr>
        </p:nvSpPr>
        <p:spPr>
          <a:xfrm>
            <a:off x="650159" y="2282039"/>
            <a:ext cx="5711042" cy="26978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29" name="Shape 229" descr="PlaceHolder 5"/>
          <p:cNvSpPr>
            <a:spLocks noGrp="1"/>
          </p:cNvSpPr>
          <p:nvPr>
            <p:ph type="body" sz="quarter" idx="13"/>
          </p:nvPr>
        </p:nvSpPr>
        <p:spPr>
          <a:xfrm>
            <a:off x="650159" y="5236559"/>
            <a:ext cx="571104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7" name="Shape 230">
            <a:extLst>
              <a:ext uri="{FF2B5EF4-FFF2-40B4-BE49-F238E27FC236}">
                <a16:creationId xmlns:a16="http://schemas.microsoft.com/office/drawing/2014/main" id="{A9D07B93-C77F-4BC1-84A0-1D62E0F1BEE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A7AC0-6FEE-4CA2-A2A7-FE1993D52E92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717658545"/>
      </p:ext>
    </p:extLst>
  </p:cSld>
  <p:clrMapOvr>
    <a:masterClrMapping/>
  </p:clrMapOvr>
  <p:transition spd="med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39" descr="PlaceHolder 3">
            <a:extLst>
              <a:ext uri="{FF2B5EF4-FFF2-40B4-BE49-F238E27FC236}">
                <a16:creationId xmlns:a16="http://schemas.microsoft.com/office/drawing/2014/main" id="{375D258A-47C4-4B03-AEBB-C8453AE84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6925" y="2282825"/>
            <a:ext cx="37687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6" name="Shape 240" descr="PlaceHolder 4">
            <a:extLst>
              <a:ext uri="{FF2B5EF4-FFF2-40B4-BE49-F238E27FC236}">
                <a16:creationId xmlns:a16="http://schemas.microsoft.com/office/drawing/2014/main" id="{C4A71A58-30F9-4805-9491-740139AE1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4563" y="2282825"/>
            <a:ext cx="37687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7" name="Shape 241" descr="PlaceHolder 5">
            <a:extLst>
              <a:ext uri="{FF2B5EF4-FFF2-40B4-BE49-F238E27FC236}">
                <a16:creationId xmlns:a16="http://schemas.microsoft.com/office/drawing/2014/main" id="{226BE800-A0EF-4CBC-8F56-5F4C5E053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4563" y="5237163"/>
            <a:ext cx="3768725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8" name="Shape 242" descr="PlaceHolder 6">
            <a:extLst>
              <a:ext uri="{FF2B5EF4-FFF2-40B4-BE49-F238E27FC236}">
                <a16:creationId xmlns:a16="http://schemas.microsoft.com/office/drawing/2014/main" id="{2F6D5C0A-84E9-4032-B7ED-90A50EAB1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6925" y="5237163"/>
            <a:ext cx="3768725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237" name="Shape 237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238" name="Shape 238"/>
          <p:cNvSpPr>
            <a:spLocks noGrp="1"/>
          </p:cNvSpPr>
          <p:nvPr>
            <p:ph type="body" sz="quarter" idx="1"/>
          </p:nvPr>
        </p:nvSpPr>
        <p:spPr>
          <a:xfrm>
            <a:off x="650159" y="2282039"/>
            <a:ext cx="3768482" cy="26978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43" name="Shape 243" descr="PlaceHolder 7"/>
          <p:cNvSpPr>
            <a:spLocks noGrp="1"/>
          </p:cNvSpPr>
          <p:nvPr>
            <p:ph type="body" sz="quarter" idx="13"/>
          </p:nvPr>
        </p:nvSpPr>
        <p:spPr>
          <a:xfrm>
            <a:off x="650159" y="5236559"/>
            <a:ext cx="3768481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9" name="Shape 244">
            <a:extLst>
              <a:ext uri="{FF2B5EF4-FFF2-40B4-BE49-F238E27FC236}">
                <a16:creationId xmlns:a16="http://schemas.microsoft.com/office/drawing/2014/main" id="{98D00CBA-2D6F-42E0-836C-CD694193995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F09E3-1812-49A3-89EA-D83D50183A8F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7732853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06" descr="PlaceHolder 3">
            <a:extLst>
              <a:ext uri="{FF2B5EF4-FFF2-40B4-BE49-F238E27FC236}">
                <a16:creationId xmlns:a16="http://schemas.microsoft.com/office/drawing/2014/main" id="{2F75AAE1-B1E3-4304-88FD-BF0C6B3D7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863" y="2282825"/>
            <a:ext cx="57118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xfrm>
            <a:off x="650162" y="389167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205" name="Shape 205"/>
          <p:cNvSpPr>
            <a:spLocks noGrp="1"/>
          </p:cNvSpPr>
          <p:nvPr>
            <p:ph type="body" sz="quarter" idx="1"/>
          </p:nvPr>
        </p:nvSpPr>
        <p:spPr>
          <a:xfrm>
            <a:off x="650169" y="2282040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>
            <a:lvl1pPr marL="228347" indent="-228347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093" indent="-266411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3064" indent="-319682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5295" indent="-355209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1982" indent="-355209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07" name="Shape 207" descr="PlaceHolder 4"/>
          <p:cNvSpPr>
            <a:spLocks noGrp="1"/>
          </p:cNvSpPr>
          <p:nvPr>
            <p:ph type="body" sz="half" idx="13"/>
          </p:nvPr>
        </p:nvSpPr>
        <p:spPr>
          <a:xfrm>
            <a:off x="650162" y="5236563"/>
            <a:ext cx="11703602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208">
            <a:extLst>
              <a:ext uri="{FF2B5EF4-FFF2-40B4-BE49-F238E27FC236}">
                <a16:creationId xmlns:a16="http://schemas.microsoft.com/office/drawing/2014/main" id="{E7A1647C-87B4-4D4E-BB16-9CD2478D06D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C8C81-386C-4B87-898B-02085A775419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42724459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/>
          </p:cNvSpPr>
          <p:nvPr>
            <p:ph type="title"/>
          </p:nvPr>
        </p:nvSpPr>
        <p:spPr>
          <a:xfrm>
            <a:off x="650162" y="389167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216" name="Shape 216"/>
          <p:cNvSpPr>
            <a:spLocks noGrp="1"/>
          </p:cNvSpPr>
          <p:nvPr>
            <p:ph type="body" sz="half" idx="1"/>
          </p:nvPr>
        </p:nvSpPr>
        <p:spPr>
          <a:xfrm>
            <a:off x="650162" y="2282040"/>
            <a:ext cx="11703602" cy="2697840"/>
          </a:xfrm>
          <a:prstGeom prst="rect">
            <a:avLst/>
          </a:prstGeom>
        </p:spPr>
        <p:txBody>
          <a:bodyPr>
            <a:normAutofit/>
          </a:bodyPr>
          <a:lstStyle>
            <a:lvl1pPr marL="228347" indent="-228347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093" indent="-266411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3064" indent="-319682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5295" indent="-355209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1982" indent="-355209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17" name="Shape 217" descr="PlaceHolder 3"/>
          <p:cNvSpPr>
            <a:spLocks noGrp="1"/>
          </p:cNvSpPr>
          <p:nvPr>
            <p:ph type="body" sz="half" idx="13"/>
          </p:nvPr>
        </p:nvSpPr>
        <p:spPr>
          <a:xfrm>
            <a:off x="650162" y="5236563"/>
            <a:ext cx="11703602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5" name="Shape 4">
            <a:extLst>
              <a:ext uri="{FF2B5EF4-FFF2-40B4-BE49-F238E27FC236}">
                <a16:creationId xmlns:a16="http://schemas.microsoft.com/office/drawing/2014/main" id="{7AA0BBF2-EAC0-49CD-8C30-7F1328FC0E5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5A55A-73F2-45DF-AEF1-9E0E3FE62C33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65595694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27" descr="PlaceHolder 3">
            <a:extLst>
              <a:ext uri="{FF2B5EF4-FFF2-40B4-BE49-F238E27FC236}">
                <a16:creationId xmlns:a16="http://schemas.microsoft.com/office/drawing/2014/main" id="{F0BDBC22-2A59-40CD-AC8F-A33953099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863" y="2282825"/>
            <a:ext cx="57118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6" name="Shape 228" descr="PlaceHolder 4">
            <a:extLst>
              <a:ext uri="{FF2B5EF4-FFF2-40B4-BE49-F238E27FC236}">
                <a16:creationId xmlns:a16="http://schemas.microsoft.com/office/drawing/2014/main" id="{A14DE699-1315-44B4-894E-1F5698B35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863" y="5237163"/>
            <a:ext cx="5711825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xfrm>
            <a:off x="650162" y="389167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226" name="Shape 226"/>
          <p:cNvSpPr>
            <a:spLocks noGrp="1"/>
          </p:cNvSpPr>
          <p:nvPr>
            <p:ph type="body" sz="quarter" idx="1"/>
          </p:nvPr>
        </p:nvSpPr>
        <p:spPr>
          <a:xfrm>
            <a:off x="650169" y="2282040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>
            <a:lvl1pPr marL="228347" indent="-228347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093" indent="-266411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3064" indent="-319682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5295" indent="-355209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1982" indent="-355209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29" name="Shape 229" descr="PlaceHolder 5"/>
          <p:cNvSpPr>
            <a:spLocks noGrp="1"/>
          </p:cNvSpPr>
          <p:nvPr>
            <p:ph type="body" sz="quarter" idx="13"/>
          </p:nvPr>
        </p:nvSpPr>
        <p:spPr>
          <a:xfrm>
            <a:off x="650169" y="5236563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7" name="Shape 230">
            <a:extLst>
              <a:ext uri="{FF2B5EF4-FFF2-40B4-BE49-F238E27FC236}">
                <a16:creationId xmlns:a16="http://schemas.microsoft.com/office/drawing/2014/main" id="{BF2909C4-3E85-4B27-AC91-63B3D3F4750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A0664-8747-475E-93D0-F5C5442CD788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86460208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39" descr="PlaceHolder 3">
            <a:extLst>
              <a:ext uri="{FF2B5EF4-FFF2-40B4-BE49-F238E27FC236}">
                <a16:creationId xmlns:a16="http://schemas.microsoft.com/office/drawing/2014/main" id="{8DBF863D-D6DD-4FD9-B65A-35F11E585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6925" y="2282825"/>
            <a:ext cx="37687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6" name="Shape 240" descr="PlaceHolder 4">
            <a:extLst>
              <a:ext uri="{FF2B5EF4-FFF2-40B4-BE49-F238E27FC236}">
                <a16:creationId xmlns:a16="http://schemas.microsoft.com/office/drawing/2014/main" id="{2EAE9691-D820-4D55-A8B3-77A13803E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4563" y="2282825"/>
            <a:ext cx="37687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7" name="Shape 241" descr="PlaceHolder 5">
            <a:extLst>
              <a:ext uri="{FF2B5EF4-FFF2-40B4-BE49-F238E27FC236}">
                <a16:creationId xmlns:a16="http://schemas.microsoft.com/office/drawing/2014/main" id="{16F79CD8-072A-4732-AABF-EDFD98536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4563" y="5237163"/>
            <a:ext cx="3768725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8" name="Shape 242" descr="PlaceHolder 6">
            <a:extLst>
              <a:ext uri="{FF2B5EF4-FFF2-40B4-BE49-F238E27FC236}">
                <a16:creationId xmlns:a16="http://schemas.microsoft.com/office/drawing/2014/main" id="{C000C68D-BB27-41D7-AFB2-4094AA95C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6925" y="5237163"/>
            <a:ext cx="3768725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237" name="Shape 237"/>
          <p:cNvSpPr>
            <a:spLocks noGrp="1"/>
          </p:cNvSpPr>
          <p:nvPr>
            <p:ph type="title"/>
          </p:nvPr>
        </p:nvSpPr>
        <p:spPr>
          <a:xfrm>
            <a:off x="650162" y="389167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238" name="Shape 238"/>
          <p:cNvSpPr>
            <a:spLocks noGrp="1"/>
          </p:cNvSpPr>
          <p:nvPr>
            <p:ph type="body" sz="quarter" idx="1"/>
          </p:nvPr>
        </p:nvSpPr>
        <p:spPr>
          <a:xfrm>
            <a:off x="650159" y="2282040"/>
            <a:ext cx="3768482" cy="2697840"/>
          </a:xfrm>
          <a:prstGeom prst="rect">
            <a:avLst/>
          </a:prstGeom>
        </p:spPr>
        <p:txBody>
          <a:bodyPr>
            <a:normAutofit/>
          </a:bodyPr>
          <a:lstStyle>
            <a:lvl1pPr marL="228347" indent="-228347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093" indent="-266411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3064" indent="-319682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5295" indent="-355209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1982" indent="-355209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43" name="Shape 243" descr="PlaceHolder 7"/>
          <p:cNvSpPr>
            <a:spLocks noGrp="1"/>
          </p:cNvSpPr>
          <p:nvPr>
            <p:ph type="body" sz="quarter" idx="13"/>
          </p:nvPr>
        </p:nvSpPr>
        <p:spPr>
          <a:xfrm>
            <a:off x="650175" y="5236563"/>
            <a:ext cx="3768481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9" name="Shape 244">
            <a:extLst>
              <a:ext uri="{FF2B5EF4-FFF2-40B4-BE49-F238E27FC236}">
                <a16:creationId xmlns:a16="http://schemas.microsoft.com/office/drawing/2014/main" id="{4DA07A70-48DF-4D2B-8CA2-4CA00473D3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485DD-715C-4150-836B-F228342708A3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57770683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F9FD3-785F-4BF7-8001-0F8B91DA9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C93BF-1DCB-4295-9DF2-55C8FF7EA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C1AA4-1613-4BBD-91F4-11460F9B224F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650875" y="8885238"/>
            <a:ext cx="3006725" cy="650875"/>
          </a:xfrm>
          <a:prstGeom prst="rect">
            <a:avLst/>
          </a:prstGeom>
        </p:spPr>
        <p:txBody>
          <a:bodyPr lIns="91420" tIns="45710" rIns="91420" bIns="45710"/>
          <a:lstStyle>
            <a:lvl1pPr>
              <a:defRPr>
                <a:latin typeface="Arial" charset="0"/>
                <a:ea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8F16B-58EB-40EF-A084-F308ADA830D4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446588" y="8885238"/>
            <a:ext cx="4100512" cy="650875"/>
          </a:xfrm>
          <a:prstGeom prst="rect">
            <a:avLst/>
          </a:prstGeom>
        </p:spPr>
        <p:txBody>
          <a:bodyPr lIns="91420" tIns="45710" rIns="91420" bIns="45710"/>
          <a:lstStyle>
            <a:lvl1pPr>
              <a:defRPr>
                <a:latin typeface="Arial" charset="0"/>
                <a:ea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C7D8E-9A84-4973-AC17-7573085123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04909-B9B8-4361-B594-BD594768E0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304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650162" y="389167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sz="half" idx="1"/>
          </p:nvPr>
        </p:nvSpPr>
        <p:spPr>
          <a:xfrm>
            <a:off x="650169" y="2282055"/>
            <a:ext cx="5711041" cy="56563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38" name="Shape 38" descr="PlaceHolder 3"/>
          <p:cNvSpPr>
            <a:spLocks noGrp="1"/>
          </p:cNvSpPr>
          <p:nvPr>
            <p:ph type="body" sz="half" idx="13"/>
          </p:nvPr>
        </p:nvSpPr>
        <p:spPr>
          <a:xfrm>
            <a:off x="6647040" y="2282048"/>
            <a:ext cx="5711041" cy="565632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5" name="Shape 4">
            <a:extLst>
              <a:ext uri="{FF2B5EF4-FFF2-40B4-BE49-F238E27FC236}">
                <a16:creationId xmlns:a16="http://schemas.microsoft.com/office/drawing/2014/main" id="{6098B7A1-2F16-4B82-BEF8-0AE320DE9C1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27F66-466E-484F-BD4E-9B435AA821C7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470171203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203525"/>
      </p:ext>
    </p:extLst>
  </p:cSld>
  <p:clrMapOvr>
    <a:masterClrMapping/>
  </p:clrMapOvr>
  <p:transition spd="med"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>
            <a:extLst>
              <a:ext uri="{FF2B5EF4-FFF2-40B4-BE49-F238E27FC236}">
                <a16:creationId xmlns:a16="http://schemas.microsoft.com/office/drawing/2014/main" id="{C83411C4-C8CE-43E5-8578-0CEC97A033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>
                <a:solidFill>
                  <a:srgbClr val="FFFFFF"/>
                </a:solidFill>
                <a:ea typeface="Arial" charset="0"/>
              </a:defRPr>
            </a:lvl1pPr>
          </a:lstStyle>
          <a:p>
            <a:pPr>
              <a:defRPr/>
            </a:pPr>
            <a:fld id="{720AFDA1-DDBE-49A6-8BB5-0A4FE4EC6E90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12173864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650162" y="389242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sz="half" idx="1"/>
          </p:nvPr>
        </p:nvSpPr>
        <p:spPr>
          <a:xfrm>
            <a:off x="650243" y="2282131"/>
            <a:ext cx="5711041" cy="56563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38" name="Shape 38" descr="PlaceHolder 3"/>
          <p:cNvSpPr>
            <a:spLocks noGrp="1"/>
          </p:cNvSpPr>
          <p:nvPr>
            <p:ph type="body" sz="half" idx="13"/>
          </p:nvPr>
        </p:nvSpPr>
        <p:spPr>
          <a:xfrm>
            <a:off x="6647040" y="2282048"/>
            <a:ext cx="5711041" cy="565632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5" name="Shape 4">
            <a:extLst>
              <a:ext uri="{FF2B5EF4-FFF2-40B4-BE49-F238E27FC236}">
                <a16:creationId xmlns:a16="http://schemas.microsoft.com/office/drawing/2014/main" id="{108DBA83-B7EB-4C57-97F1-DA401FBEB19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>
                <a:solidFill>
                  <a:srgbClr val="FFFFFF"/>
                </a:solidFill>
                <a:ea typeface="Arial" charset="0"/>
              </a:defRPr>
            </a:lvl1pPr>
          </a:lstStyle>
          <a:p>
            <a:pPr>
              <a:defRPr/>
            </a:pPr>
            <a:fld id="{97A8416A-89B0-4804-AAAB-5E59D994B042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091570472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650162" y="389242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3" name="Shape 4">
            <a:extLst>
              <a:ext uri="{FF2B5EF4-FFF2-40B4-BE49-F238E27FC236}">
                <a16:creationId xmlns:a16="http://schemas.microsoft.com/office/drawing/2014/main" id="{7CA43728-AAB2-4D7A-9DA6-F1E9CA8586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>
                <a:solidFill>
                  <a:srgbClr val="FFFFFF"/>
                </a:solidFill>
                <a:ea typeface="Arial" charset="0"/>
              </a:defRPr>
            </a:lvl1pPr>
          </a:lstStyle>
          <a:p>
            <a:pPr>
              <a:defRPr/>
            </a:pPr>
            <a:fld id="{CDAB2FD6-9CE1-491E-894C-024EAA94ECE4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270919442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650162" y="389245"/>
            <a:ext cx="11703602" cy="75492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3" name="Shape 4">
            <a:extLst>
              <a:ext uri="{FF2B5EF4-FFF2-40B4-BE49-F238E27FC236}">
                <a16:creationId xmlns:a16="http://schemas.microsoft.com/office/drawing/2014/main" id="{14A551B6-A607-487E-BEBD-C30F605E5F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>
                <a:solidFill>
                  <a:srgbClr val="FFFFFF"/>
                </a:solidFill>
                <a:ea typeface="Arial" charset="0"/>
              </a:defRPr>
            </a:lvl1pPr>
          </a:lstStyle>
          <a:p>
            <a:pPr>
              <a:defRPr/>
            </a:pPr>
            <a:fld id="{F870C5A4-2C76-4959-9D40-89EF6FEE40F4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386220289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4" descr="PlaceHolder 3">
            <a:extLst>
              <a:ext uri="{FF2B5EF4-FFF2-40B4-BE49-F238E27FC236}">
                <a16:creationId xmlns:a16="http://schemas.microsoft.com/office/drawing/2014/main" id="{827B73E3-8EBD-46CB-A910-C2D6020BE33A}"/>
              </a:ext>
            </a:extLst>
          </p:cNvPr>
          <p:cNvSpPr/>
          <p:nvPr/>
        </p:nvSpPr>
        <p:spPr>
          <a:xfrm>
            <a:off x="650875" y="5237163"/>
            <a:ext cx="5710238" cy="269716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906643"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650162" y="389242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sz="quarter" idx="1"/>
          </p:nvPr>
        </p:nvSpPr>
        <p:spPr>
          <a:xfrm>
            <a:off x="650243" y="2282040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65" name="Shape 65" descr="PlaceHolder 4"/>
          <p:cNvSpPr>
            <a:spLocks noGrp="1"/>
          </p:cNvSpPr>
          <p:nvPr>
            <p:ph type="body" sz="half" idx="13"/>
          </p:nvPr>
        </p:nvSpPr>
        <p:spPr>
          <a:xfrm>
            <a:off x="6647040" y="2282048"/>
            <a:ext cx="5711041" cy="565632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66">
            <a:extLst>
              <a:ext uri="{FF2B5EF4-FFF2-40B4-BE49-F238E27FC236}">
                <a16:creationId xmlns:a16="http://schemas.microsoft.com/office/drawing/2014/main" id="{00C9C1CE-B74A-4995-A41A-F446E46B450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>
                <a:solidFill>
                  <a:srgbClr val="FFFFFF"/>
                </a:solidFill>
                <a:ea typeface="Arial" charset="0"/>
              </a:defRPr>
            </a:lvl1pPr>
          </a:lstStyle>
          <a:p>
            <a:pPr>
              <a:defRPr/>
            </a:pPr>
            <a:fld id="{A3229D86-8B0F-4D82-88A7-167E7353A2C0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238428143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5" descr="PlaceHolder 3">
            <a:extLst>
              <a:ext uri="{FF2B5EF4-FFF2-40B4-BE49-F238E27FC236}">
                <a16:creationId xmlns:a16="http://schemas.microsoft.com/office/drawing/2014/main" id="{611370C1-2AB9-4678-A8E3-6C2836461449}"/>
              </a:ext>
            </a:extLst>
          </p:cNvPr>
          <p:cNvSpPr/>
          <p:nvPr/>
        </p:nvSpPr>
        <p:spPr>
          <a:xfrm>
            <a:off x="6646863" y="2282825"/>
            <a:ext cx="57118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906643"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650162" y="389242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"/>
          </p:nvPr>
        </p:nvSpPr>
        <p:spPr>
          <a:xfrm>
            <a:off x="650243" y="2282131"/>
            <a:ext cx="5711041" cy="56563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76" name="Shape 76" descr="PlaceHolder 4"/>
          <p:cNvSpPr>
            <a:spLocks noGrp="1"/>
          </p:cNvSpPr>
          <p:nvPr>
            <p:ph type="body" sz="quarter" idx="13"/>
          </p:nvPr>
        </p:nvSpPr>
        <p:spPr>
          <a:xfrm>
            <a:off x="6647040" y="5236563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77">
            <a:extLst>
              <a:ext uri="{FF2B5EF4-FFF2-40B4-BE49-F238E27FC236}">
                <a16:creationId xmlns:a16="http://schemas.microsoft.com/office/drawing/2014/main" id="{E8AAD51A-7A89-4F11-B82F-488FE63500E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>
                <a:solidFill>
                  <a:srgbClr val="FFFFFF"/>
                </a:solidFill>
                <a:ea typeface="Arial" charset="0"/>
              </a:defRPr>
            </a:lvl1pPr>
          </a:lstStyle>
          <a:p>
            <a:pPr>
              <a:defRPr/>
            </a:pPr>
            <a:fld id="{00CA8BB7-657C-406F-AFFE-0E1C21730D2F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547517875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86" descr="PlaceHolder 3">
            <a:extLst>
              <a:ext uri="{FF2B5EF4-FFF2-40B4-BE49-F238E27FC236}">
                <a16:creationId xmlns:a16="http://schemas.microsoft.com/office/drawing/2014/main" id="{05D66EB4-86AB-49C0-9732-A1C5191C7066}"/>
              </a:ext>
            </a:extLst>
          </p:cNvPr>
          <p:cNvSpPr/>
          <p:nvPr/>
        </p:nvSpPr>
        <p:spPr>
          <a:xfrm>
            <a:off x="6646863" y="2282825"/>
            <a:ext cx="57118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906643"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650162" y="389242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sz="quarter" idx="1"/>
          </p:nvPr>
        </p:nvSpPr>
        <p:spPr>
          <a:xfrm>
            <a:off x="650243" y="2282040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87" name="Shape 87" descr="PlaceHolder 4"/>
          <p:cNvSpPr>
            <a:spLocks noGrp="1"/>
          </p:cNvSpPr>
          <p:nvPr>
            <p:ph type="body" sz="half" idx="13"/>
          </p:nvPr>
        </p:nvSpPr>
        <p:spPr>
          <a:xfrm>
            <a:off x="650162" y="5236563"/>
            <a:ext cx="11703602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88">
            <a:extLst>
              <a:ext uri="{FF2B5EF4-FFF2-40B4-BE49-F238E27FC236}">
                <a16:creationId xmlns:a16="http://schemas.microsoft.com/office/drawing/2014/main" id="{8B486BDE-7024-4DE2-A55B-AC25AAB14C4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>
                <a:solidFill>
                  <a:srgbClr val="FFFFFF"/>
                </a:solidFill>
                <a:ea typeface="Arial" charset="0"/>
              </a:defRPr>
            </a:lvl1pPr>
          </a:lstStyle>
          <a:p>
            <a:pPr>
              <a:defRPr/>
            </a:pPr>
            <a:fld id="{EE6AB548-82D1-4B04-8D5A-CAD8E94E0E7F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679535806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650162" y="389242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sz="half" idx="1"/>
          </p:nvPr>
        </p:nvSpPr>
        <p:spPr>
          <a:xfrm>
            <a:off x="650162" y="2282040"/>
            <a:ext cx="11703602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97" name="Shape 97" descr="PlaceHolder 3"/>
          <p:cNvSpPr>
            <a:spLocks noGrp="1"/>
          </p:cNvSpPr>
          <p:nvPr>
            <p:ph type="body" sz="half" idx="13"/>
          </p:nvPr>
        </p:nvSpPr>
        <p:spPr>
          <a:xfrm>
            <a:off x="650162" y="5236563"/>
            <a:ext cx="11703602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5" name="Shape 4">
            <a:extLst>
              <a:ext uri="{FF2B5EF4-FFF2-40B4-BE49-F238E27FC236}">
                <a16:creationId xmlns:a16="http://schemas.microsoft.com/office/drawing/2014/main" id="{732E5032-C857-4EDF-B380-6F801DF029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>
                <a:solidFill>
                  <a:srgbClr val="FFFFFF"/>
                </a:solidFill>
                <a:ea typeface="Arial" charset="0"/>
              </a:defRPr>
            </a:lvl1pPr>
          </a:lstStyle>
          <a:p>
            <a:pPr>
              <a:defRPr/>
            </a:pPr>
            <a:fld id="{6C0AB179-5C8C-4C1A-A4A6-8A19047504D5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561829053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7" descr="PlaceHolder 3">
            <a:extLst>
              <a:ext uri="{FF2B5EF4-FFF2-40B4-BE49-F238E27FC236}">
                <a16:creationId xmlns:a16="http://schemas.microsoft.com/office/drawing/2014/main" id="{F57F4061-3E54-4422-84C7-F1A63F5CACE3}"/>
              </a:ext>
            </a:extLst>
          </p:cNvPr>
          <p:cNvSpPr/>
          <p:nvPr/>
        </p:nvSpPr>
        <p:spPr>
          <a:xfrm>
            <a:off x="6646863" y="2282825"/>
            <a:ext cx="57118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906643"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6" name="Shape 108" descr="PlaceHolder 4">
            <a:extLst>
              <a:ext uri="{FF2B5EF4-FFF2-40B4-BE49-F238E27FC236}">
                <a16:creationId xmlns:a16="http://schemas.microsoft.com/office/drawing/2014/main" id="{3716E552-924D-43F8-8563-9C1E72B7E4D5}"/>
              </a:ext>
            </a:extLst>
          </p:cNvPr>
          <p:cNvSpPr/>
          <p:nvPr/>
        </p:nvSpPr>
        <p:spPr>
          <a:xfrm>
            <a:off x="6646863" y="5237163"/>
            <a:ext cx="5711825" cy="269716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906643"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105" name="Shape 105"/>
          <p:cNvSpPr>
            <a:spLocks noGrp="1"/>
          </p:cNvSpPr>
          <p:nvPr>
            <p:ph type="title"/>
          </p:nvPr>
        </p:nvSpPr>
        <p:spPr>
          <a:xfrm>
            <a:off x="650162" y="389242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sz="quarter" idx="1"/>
          </p:nvPr>
        </p:nvSpPr>
        <p:spPr>
          <a:xfrm>
            <a:off x="650243" y="2282040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09" name="Shape 109" descr="PlaceHolder 5"/>
          <p:cNvSpPr>
            <a:spLocks noGrp="1"/>
          </p:cNvSpPr>
          <p:nvPr>
            <p:ph type="body" sz="quarter" idx="13"/>
          </p:nvPr>
        </p:nvSpPr>
        <p:spPr>
          <a:xfrm>
            <a:off x="650243" y="5236563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7" name="Shape 110">
            <a:extLst>
              <a:ext uri="{FF2B5EF4-FFF2-40B4-BE49-F238E27FC236}">
                <a16:creationId xmlns:a16="http://schemas.microsoft.com/office/drawing/2014/main" id="{F1C9FFB7-A7CA-46C7-A6B1-C84E5FCEEB6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>
                <a:solidFill>
                  <a:srgbClr val="FFFFFF"/>
                </a:solidFill>
                <a:ea typeface="Arial" charset="0"/>
              </a:defRPr>
            </a:lvl1pPr>
          </a:lstStyle>
          <a:p>
            <a:pPr>
              <a:defRPr/>
            </a:pPr>
            <a:fld id="{6AFFDCA4-76BD-4D1A-BD68-6350F9660918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11998959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4" descr="PlaceHolder 3">
            <a:extLst>
              <a:ext uri="{FF2B5EF4-FFF2-40B4-BE49-F238E27FC236}">
                <a16:creationId xmlns:a16="http://schemas.microsoft.com/office/drawing/2014/main" id="{00C56F76-BD4C-48BA-8B25-B65C5EFB73EB}"/>
              </a:ext>
            </a:extLst>
          </p:cNvPr>
          <p:cNvSpPr/>
          <p:nvPr/>
        </p:nvSpPr>
        <p:spPr>
          <a:xfrm>
            <a:off x="650875" y="5237163"/>
            <a:ext cx="5710238" cy="269716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650162" y="389167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sz="quarter" idx="1"/>
          </p:nvPr>
        </p:nvSpPr>
        <p:spPr>
          <a:xfrm>
            <a:off x="650169" y="2282040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65" name="Shape 65" descr="PlaceHolder 4"/>
          <p:cNvSpPr>
            <a:spLocks noGrp="1"/>
          </p:cNvSpPr>
          <p:nvPr>
            <p:ph type="body" sz="half" idx="13"/>
          </p:nvPr>
        </p:nvSpPr>
        <p:spPr>
          <a:xfrm>
            <a:off x="6647040" y="2282048"/>
            <a:ext cx="5711041" cy="565632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66">
            <a:extLst>
              <a:ext uri="{FF2B5EF4-FFF2-40B4-BE49-F238E27FC236}">
                <a16:creationId xmlns:a16="http://schemas.microsoft.com/office/drawing/2014/main" id="{A743E9B1-F915-454F-8529-3A1D627F4F3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BDDAE-D410-4B41-89DF-B9A2B18EADEE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775655847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19" descr="PlaceHolder 3">
            <a:extLst>
              <a:ext uri="{FF2B5EF4-FFF2-40B4-BE49-F238E27FC236}">
                <a16:creationId xmlns:a16="http://schemas.microsoft.com/office/drawing/2014/main" id="{139B7D69-ABB9-47F5-A07C-9F22BE62431A}"/>
              </a:ext>
            </a:extLst>
          </p:cNvPr>
          <p:cNvSpPr/>
          <p:nvPr/>
        </p:nvSpPr>
        <p:spPr>
          <a:xfrm>
            <a:off x="4606925" y="2282825"/>
            <a:ext cx="37687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906643"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6" name="Shape 120" descr="PlaceHolder 4">
            <a:extLst>
              <a:ext uri="{FF2B5EF4-FFF2-40B4-BE49-F238E27FC236}">
                <a16:creationId xmlns:a16="http://schemas.microsoft.com/office/drawing/2014/main" id="{1F755103-D823-46DF-A21D-E30626AB22F6}"/>
              </a:ext>
            </a:extLst>
          </p:cNvPr>
          <p:cNvSpPr/>
          <p:nvPr/>
        </p:nvSpPr>
        <p:spPr>
          <a:xfrm>
            <a:off x="8564563" y="2282825"/>
            <a:ext cx="37687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906643"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7" name="Shape 121" descr="PlaceHolder 5">
            <a:extLst>
              <a:ext uri="{FF2B5EF4-FFF2-40B4-BE49-F238E27FC236}">
                <a16:creationId xmlns:a16="http://schemas.microsoft.com/office/drawing/2014/main" id="{FA673892-3543-4B10-869F-4380BAD8FCA1}"/>
              </a:ext>
            </a:extLst>
          </p:cNvPr>
          <p:cNvSpPr/>
          <p:nvPr/>
        </p:nvSpPr>
        <p:spPr>
          <a:xfrm>
            <a:off x="8564563" y="5237163"/>
            <a:ext cx="3768725" cy="269716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906643"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8" name="Shape 122" descr="PlaceHolder 6">
            <a:extLst>
              <a:ext uri="{FF2B5EF4-FFF2-40B4-BE49-F238E27FC236}">
                <a16:creationId xmlns:a16="http://schemas.microsoft.com/office/drawing/2014/main" id="{D1D8D589-7E72-4FCC-97AB-966DE00E5A7E}"/>
              </a:ext>
            </a:extLst>
          </p:cNvPr>
          <p:cNvSpPr/>
          <p:nvPr/>
        </p:nvSpPr>
        <p:spPr>
          <a:xfrm>
            <a:off x="4606925" y="5237163"/>
            <a:ext cx="3768725" cy="269716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906643"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650162" y="389242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650159" y="2282040"/>
            <a:ext cx="3768482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23" name="Shape 123" descr="PlaceHolder 7"/>
          <p:cNvSpPr>
            <a:spLocks noGrp="1"/>
          </p:cNvSpPr>
          <p:nvPr>
            <p:ph type="body" sz="quarter" idx="13"/>
          </p:nvPr>
        </p:nvSpPr>
        <p:spPr>
          <a:xfrm>
            <a:off x="650252" y="5236563"/>
            <a:ext cx="3768481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9" name="Shape 124">
            <a:extLst>
              <a:ext uri="{FF2B5EF4-FFF2-40B4-BE49-F238E27FC236}">
                <a16:creationId xmlns:a16="http://schemas.microsoft.com/office/drawing/2014/main" id="{32D74FB1-1FF7-4CAE-845B-C7828238EC5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>
                <a:solidFill>
                  <a:srgbClr val="FFFFFF"/>
                </a:solidFill>
                <a:ea typeface="Arial" charset="0"/>
              </a:defRPr>
            </a:lvl1pPr>
          </a:lstStyle>
          <a:p>
            <a:pPr>
              <a:defRPr/>
            </a:pPr>
            <a:fld id="{7BEA912C-E0F8-4C57-A2A0-33F4487D17F7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504004934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650162" y="389242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650162" y="2282131"/>
            <a:ext cx="11703602" cy="56563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6636" indent="-226636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17611" indent="-264414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23733" indent="-317254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12221" indent="-352481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65459" indent="-352481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B453D302-14D3-43B4-BDF6-4EB1CB0982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>
                <a:solidFill>
                  <a:srgbClr val="FFFFFF"/>
                </a:solidFill>
                <a:ea typeface="Arial" charset="0"/>
              </a:defRPr>
            </a:lvl1pPr>
          </a:lstStyle>
          <a:p>
            <a:pPr>
              <a:defRPr/>
            </a:pPr>
            <a:fld id="{481FA029-E696-4718-963B-5EC5FB12AB96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295203509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xfrm>
            <a:off x="650162" y="389242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xfrm>
            <a:off x="650162" y="2282131"/>
            <a:ext cx="11703602" cy="5656321"/>
          </a:xfrm>
          <a:prstGeom prst="rect">
            <a:avLst/>
          </a:prstGeom>
        </p:spPr>
        <p:txBody>
          <a:bodyPr>
            <a:normAutofit/>
          </a:bodyPr>
          <a:lstStyle>
            <a:lvl1pPr marL="226636" indent="-226636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17611" indent="-264414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23733" indent="-317254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12221" indent="-352481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65459" indent="-352481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2B6A94C1-A366-4D09-A441-CB451B3A36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>
                <a:solidFill>
                  <a:srgbClr val="FFFFFF"/>
                </a:solidFill>
                <a:ea typeface="Arial" charset="0"/>
              </a:defRPr>
            </a:lvl1pPr>
          </a:lstStyle>
          <a:p>
            <a:pPr>
              <a:defRPr/>
            </a:pPr>
            <a:fld id="{3FABEB2D-A101-45FA-AC06-D6D47BD2FDFF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457089155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xfrm>
            <a:off x="650162" y="389242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57" name="Shape 157"/>
          <p:cNvSpPr>
            <a:spLocks noGrp="1"/>
          </p:cNvSpPr>
          <p:nvPr>
            <p:ph type="body" sz="half" idx="1"/>
          </p:nvPr>
        </p:nvSpPr>
        <p:spPr>
          <a:xfrm>
            <a:off x="650243" y="2282131"/>
            <a:ext cx="5711041" cy="5656321"/>
          </a:xfrm>
          <a:prstGeom prst="rect">
            <a:avLst/>
          </a:prstGeom>
        </p:spPr>
        <p:txBody>
          <a:bodyPr>
            <a:normAutofit/>
          </a:bodyPr>
          <a:lstStyle>
            <a:lvl1pPr marL="226636" indent="-226636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17611" indent="-264414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23733" indent="-317254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12221" indent="-352481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65459" indent="-352481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58" name="Shape 158" descr="PlaceHolder 3"/>
          <p:cNvSpPr>
            <a:spLocks noGrp="1"/>
          </p:cNvSpPr>
          <p:nvPr>
            <p:ph type="body" sz="half" idx="13"/>
          </p:nvPr>
        </p:nvSpPr>
        <p:spPr>
          <a:xfrm>
            <a:off x="6647040" y="2282048"/>
            <a:ext cx="5711041" cy="565632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5" name="Shape 4">
            <a:extLst>
              <a:ext uri="{FF2B5EF4-FFF2-40B4-BE49-F238E27FC236}">
                <a16:creationId xmlns:a16="http://schemas.microsoft.com/office/drawing/2014/main" id="{312C7424-B1ED-4F94-95D5-444053BBF98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>
                <a:solidFill>
                  <a:srgbClr val="FFFFFF"/>
                </a:solidFill>
                <a:ea typeface="Arial" charset="0"/>
              </a:defRPr>
            </a:lvl1pPr>
          </a:lstStyle>
          <a:p>
            <a:pPr>
              <a:defRPr/>
            </a:pPr>
            <a:fld id="{A889AC2D-BF0C-4DA8-A4F6-1DEA34F1D704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912432840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650162" y="389242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3" name="Shape 4">
            <a:extLst>
              <a:ext uri="{FF2B5EF4-FFF2-40B4-BE49-F238E27FC236}">
                <a16:creationId xmlns:a16="http://schemas.microsoft.com/office/drawing/2014/main" id="{199D8133-9C3E-4C05-92D1-2EB849DF22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>
                <a:solidFill>
                  <a:srgbClr val="FFFFFF"/>
                </a:solidFill>
                <a:ea typeface="Arial" charset="0"/>
              </a:defRPr>
            </a:lvl1pPr>
          </a:lstStyle>
          <a:p>
            <a:pPr>
              <a:defRPr/>
            </a:pPr>
            <a:fld id="{0CFD68E1-BC57-47B7-98CF-750ACD33D1AD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693969831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body" idx="1"/>
          </p:nvPr>
        </p:nvSpPr>
        <p:spPr>
          <a:xfrm>
            <a:off x="650162" y="389245"/>
            <a:ext cx="11703602" cy="75492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6636" indent="-226636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17611" indent="-264414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23733" indent="-317254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12221" indent="-352481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65459" indent="-352481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3" name="Shape 4">
            <a:extLst>
              <a:ext uri="{FF2B5EF4-FFF2-40B4-BE49-F238E27FC236}">
                <a16:creationId xmlns:a16="http://schemas.microsoft.com/office/drawing/2014/main" id="{73F8F35F-99E6-4CB2-8AD1-0357B2682F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>
                <a:solidFill>
                  <a:srgbClr val="FFFFFF"/>
                </a:solidFill>
                <a:ea typeface="Arial" charset="0"/>
              </a:defRPr>
            </a:lvl1pPr>
          </a:lstStyle>
          <a:p>
            <a:pPr>
              <a:defRPr/>
            </a:pPr>
            <a:fld id="{3C41B20C-5F43-4AA4-BDA8-F1FAA686A8C5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568843248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84" descr="PlaceHolder 3">
            <a:extLst>
              <a:ext uri="{FF2B5EF4-FFF2-40B4-BE49-F238E27FC236}">
                <a16:creationId xmlns:a16="http://schemas.microsoft.com/office/drawing/2014/main" id="{35795077-A521-4904-B074-B4DEFE0FD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75" y="5237163"/>
            <a:ext cx="5710238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906643"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xfrm>
            <a:off x="650162" y="389242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83" name="Shape 183"/>
          <p:cNvSpPr>
            <a:spLocks noGrp="1"/>
          </p:cNvSpPr>
          <p:nvPr>
            <p:ph type="body" sz="quarter" idx="1"/>
          </p:nvPr>
        </p:nvSpPr>
        <p:spPr>
          <a:xfrm>
            <a:off x="650243" y="2282040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>
            <a:lvl1pPr marL="226636" indent="-226636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17611" indent="-264414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23733" indent="-317254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12221" indent="-352481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65459" indent="-352481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85" name="Shape 185" descr="PlaceHolder 4"/>
          <p:cNvSpPr>
            <a:spLocks noGrp="1"/>
          </p:cNvSpPr>
          <p:nvPr>
            <p:ph type="body" sz="half" idx="13"/>
          </p:nvPr>
        </p:nvSpPr>
        <p:spPr>
          <a:xfrm>
            <a:off x="6647040" y="2282048"/>
            <a:ext cx="5711041" cy="565632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186">
            <a:extLst>
              <a:ext uri="{FF2B5EF4-FFF2-40B4-BE49-F238E27FC236}">
                <a16:creationId xmlns:a16="http://schemas.microsoft.com/office/drawing/2014/main" id="{9BABF9BE-2F0C-4F1E-A24B-C4F2A1DB566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>
                <a:solidFill>
                  <a:srgbClr val="FFFFFF"/>
                </a:solidFill>
                <a:ea typeface="Arial" charset="0"/>
              </a:defRPr>
            </a:lvl1pPr>
          </a:lstStyle>
          <a:p>
            <a:pPr>
              <a:defRPr/>
            </a:pPr>
            <a:fld id="{468BDF8B-247A-4A3E-8BAB-71961A2BB70E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40139873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95" descr="PlaceHolder 3">
            <a:extLst>
              <a:ext uri="{FF2B5EF4-FFF2-40B4-BE49-F238E27FC236}">
                <a16:creationId xmlns:a16="http://schemas.microsoft.com/office/drawing/2014/main" id="{898AAAA0-99E0-44C5-B2F9-022A0A7DA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863" y="2282825"/>
            <a:ext cx="57118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906643"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xfrm>
            <a:off x="650162" y="389242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94" name="Shape 194"/>
          <p:cNvSpPr>
            <a:spLocks noGrp="1"/>
          </p:cNvSpPr>
          <p:nvPr>
            <p:ph type="body" sz="half" idx="1"/>
          </p:nvPr>
        </p:nvSpPr>
        <p:spPr>
          <a:xfrm>
            <a:off x="650243" y="2282131"/>
            <a:ext cx="5711041" cy="5656321"/>
          </a:xfrm>
          <a:prstGeom prst="rect">
            <a:avLst/>
          </a:prstGeom>
        </p:spPr>
        <p:txBody>
          <a:bodyPr>
            <a:normAutofit/>
          </a:bodyPr>
          <a:lstStyle>
            <a:lvl1pPr marL="226636" indent="-226636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17611" indent="-264414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23733" indent="-317254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12221" indent="-352481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65459" indent="-352481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96" name="Shape 196" descr="PlaceHolder 4"/>
          <p:cNvSpPr>
            <a:spLocks noGrp="1"/>
          </p:cNvSpPr>
          <p:nvPr>
            <p:ph type="body" sz="quarter" idx="13"/>
          </p:nvPr>
        </p:nvSpPr>
        <p:spPr>
          <a:xfrm>
            <a:off x="6647040" y="5236563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197">
            <a:extLst>
              <a:ext uri="{FF2B5EF4-FFF2-40B4-BE49-F238E27FC236}">
                <a16:creationId xmlns:a16="http://schemas.microsoft.com/office/drawing/2014/main" id="{575B5B68-9A57-4305-B4EE-A4FA1B38803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>
                <a:solidFill>
                  <a:srgbClr val="FFFFFF"/>
                </a:solidFill>
                <a:ea typeface="Arial" charset="0"/>
              </a:defRPr>
            </a:lvl1pPr>
          </a:lstStyle>
          <a:p>
            <a:pPr>
              <a:defRPr/>
            </a:pPr>
            <a:fld id="{12FFE179-2017-48AD-BF83-0B7F91370F87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002458409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06" descr="PlaceHolder 3">
            <a:extLst>
              <a:ext uri="{FF2B5EF4-FFF2-40B4-BE49-F238E27FC236}">
                <a16:creationId xmlns:a16="http://schemas.microsoft.com/office/drawing/2014/main" id="{B5316B98-85CC-432C-B43E-A927457DF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863" y="2282825"/>
            <a:ext cx="57118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906643"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xfrm>
            <a:off x="650162" y="389242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205" name="Shape 205"/>
          <p:cNvSpPr>
            <a:spLocks noGrp="1"/>
          </p:cNvSpPr>
          <p:nvPr>
            <p:ph type="body" sz="quarter" idx="1"/>
          </p:nvPr>
        </p:nvSpPr>
        <p:spPr>
          <a:xfrm>
            <a:off x="650243" y="2282040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>
            <a:lvl1pPr marL="226636" indent="-226636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17611" indent="-264414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23733" indent="-317254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12221" indent="-352481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65459" indent="-352481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07" name="Shape 207" descr="PlaceHolder 4"/>
          <p:cNvSpPr>
            <a:spLocks noGrp="1"/>
          </p:cNvSpPr>
          <p:nvPr>
            <p:ph type="body" sz="half" idx="13"/>
          </p:nvPr>
        </p:nvSpPr>
        <p:spPr>
          <a:xfrm>
            <a:off x="650162" y="5236563"/>
            <a:ext cx="11703602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208">
            <a:extLst>
              <a:ext uri="{FF2B5EF4-FFF2-40B4-BE49-F238E27FC236}">
                <a16:creationId xmlns:a16="http://schemas.microsoft.com/office/drawing/2014/main" id="{2DB789B2-CAFB-4A87-B854-2FA9A15EBA8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>
                <a:solidFill>
                  <a:srgbClr val="FFFFFF"/>
                </a:solidFill>
                <a:ea typeface="Arial" charset="0"/>
              </a:defRPr>
            </a:lvl1pPr>
          </a:lstStyle>
          <a:p>
            <a:pPr>
              <a:defRPr/>
            </a:pPr>
            <a:fld id="{4F75B840-E3D7-4D60-960C-D74108007A21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20404441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/>
          </p:cNvSpPr>
          <p:nvPr>
            <p:ph type="title"/>
          </p:nvPr>
        </p:nvSpPr>
        <p:spPr>
          <a:xfrm>
            <a:off x="650162" y="389242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216" name="Shape 216"/>
          <p:cNvSpPr>
            <a:spLocks noGrp="1"/>
          </p:cNvSpPr>
          <p:nvPr>
            <p:ph type="body" sz="half" idx="1"/>
          </p:nvPr>
        </p:nvSpPr>
        <p:spPr>
          <a:xfrm>
            <a:off x="650162" y="2282040"/>
            <a:ext cx="11703602" cy="2697840"/>
          </a:xfrm>
          <a:prstGeom prst="rect">
            <a:avLst/>
          </a:prstGeom>
        </p:spPr>
        <p:txBody>
          <a:bodyPr>
            <a:normAutofit/>
          </a:bodyPr>
          <a:lstStyle>
            <a:lvl1pPr marL="226636" indent="-226636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17611" indent="-264414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23733" indent="-317254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12221" indent="-352481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65459" indent="-352481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17" name="Shape 217" descr="PlaceHolder 3"/>
          <p:cNvSpPr>
            <a:spLocks noGrp="1"/>
          </p:cNvSpPr>
          <p:nvPr>
            <p:ph type="body" sz="half" idx="13"/>
          </p:nvPr>
        </p:nvSpPr>
        <p:spPr>
          <a:xfrm>
            <a:off x="650162" y="5236563"/>
            <a:ext cx="11703602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5" name="Shape 4">
            <a:extLst>
              <a:ext uri="{FF2B5EF4-FFF2-40B4-BE49-F238E27FC236}">
                <a16:creationId xmlns:a16="http://schemas.microsoft.com/office/drawing/2014/main" id="{D901C5DD-A339-455F-965A-0D3AC2A12EE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>
                <a:solidFill>
                  <a:srgbClr val="FFFFFF"/>
                </a:solidFill>
                <a:ea typeface="Arial" charset="0"/>
              </a:defRPr>
            </a:lvl1pPr>
          </a:lstStyle>
          <a:p>
            <a:pPr>
              <a:defRPr/>
            </a:pPr>
            <a:fld id="{38A033C4-D4BB-4D59-80D2-B2F638B4B2B2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05740399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5" descr="PlaceHolder 3">
            <a:extLst>
              <a:ext uri="{FF2B5EF4-FFF2-40B4-BE49-F238E27FC236}">
                <a16:creationId xmlns:a16="http://schemas.microsoft.com/office/drawing/2014/main" id="{0B44F041-CF2F-4086-A5FA-2F46326A9329}"/>
              </a:ext>
            </a:extLst>
          </p:cNvPr>
          <p:cNvSpPr/>
          <p:nvPr/>
        </p:nvSpPr>
        <p:spPr>
          <a:xfrm>
            <a:off x="6646863" y="2282825"/>
            <a:ext cx="57118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650162" y="389167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"/>
          </p:nvPr>
        </p:nvSpPr>
        <p:spPr>
          <a:xfrm>
            <a:off x="650169" y="2282055"/>
            <a:ext cx="5711041" cy="56563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76" name="Shape 76" descr="PlaceHolder 4"/>
          <p:cNvSpPr>
            <a:spLocks noGrp="1"/>
          </p:cNvSpPr>
          <p:nvPr>
            <p:ph type="body" sz="quarter" idx="13"/>
          </p:nvPr>
        </p:nvSpPr>
        <p:spPr>
          <a:xfrm>
            <a:off x="6647040" y="5236563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77">
            <a:extLst>
              <a:ext uri="{FF2B5EF4-FFF2-40B4-BE49-F238E27FC236}">
                <a16:creationId xmlns:a16="http://schemas.microsoft.com/office/drawing/2014/main" id="{D83A777C-DDC3-4246-B316-263AB45335D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98C6-D312-45C7-AF2E-8B6B76B3EE5D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584423060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27" descr="PlaceHolder 3">
            <a:extLst>
              <a:ext uri="{FF2B5EF4-FFF2-40B4-BE49-F238E27FC236}">
                <a16:creationId xmlns:a16="http://schemas.microsoft.com/office/drawing/2014/main" id="{5093B055-7A47-4573-B9AA-72028DFAB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863" y="2282825"/>
            <a:ext cx="57118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906643"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6" name="Shape 228" descr="PlaceHolder 4">
            <a:extLst>
              <a:ext uri="{FF2B5EF4-FFF2-40B4-BE49-F238E27FC236}">
                <a16:creationId xmlns:a16="http://schemas.microsoft.com/office/drawing/2014/main" id="{F127535B-0C59-4F92-A078-EA63A8A7E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863" y="5237163"/>
            <a:ext cx="5711825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906643"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xfrm>
            <a:off x="650162" y="389242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226" name="Shape 226"/>
          <p:cNvSpPr>
            <a:spLocks noGrp="1"/>
          </p:cNvSpPr>
          <p:nvPr>
            <p:ph type="body" sz="quarter" idx="1"/>
          </p:nvPr>
        </p:nvSpPr>
        <p:spPr>
          <a:xfrm>
            <a:off x="650243" y="2282040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>
            <a:lvl1pPr marL="226636" indent="-226636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17611" indent="-264414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23733" indent="-317254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12221" indent="-352481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65459" indent="-352481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29" name="Shape 229" descr="PlaceHolder 5"/>
          <p:cNvSpPr>
            <a:spLocks noGrp="1"/>
          </p:cNvSpPr>
          <p:nvPr>
            <p:ph type="body" sz="quarter" idx="13"/>
          </p:nvPr>
        </p:nvSpPr>
        <p:spPr>
          <a:xfrm>
            <a:off x="650243" y="5236563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7" name="Shape 230">
            <a:extLst>
              <a:ext uri="{FF2B5EF4-FFF2-40B4-BE49-F238E27FC236}">
                <a16:creationId xmlns:a16="http://schemas.microsoft.com/office/drawing/2014/main" id="{582E7AE0-33F4-431C-ADCD-AE27D1CE997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>
                <a:solidFill>
                  <a:srgbClr val="FFFFFF"/>
                </a:solidFill>
                <a:ea typeface="Arial" charset="0"/>
              </a:defRPr>
            </a:lvl1pPr>
          </a:lstStyle>
          <a:p>
            <a:pPr>
              <a:defRPr/>
            </a:pPr>
            <a:fld id="{AC2DACC3-6AC0-47BF-8B78-D2B65A84997A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37464367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39" descr="PlaceHolder 3">
            <a:extLst>
              <a:ext uri="{FF2B5EF4-FFF2-40B4-BE49-F238E27FC236}">
                <a16:creationId xmlns:a16="http://schemas.microsoft.com/office/drawing/2014/main" id="{46EBBE56-324B-4E95-B2BF-F453C24F3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6925" y="2282825"/>
            <a:ext cx="37687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906643"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6" name="Shape 240" descr="PlaceHolder 4">
            <a:extLst>
              <a:ext uri="{FF2B5EF4-FFF2-40B4-BE49-F238E27FC236}">
                <a16:creationId xmlns:a16="http://schemas.microsoft.com/office/drawing/2014/main" id="{1DFC8690-F09B-43AE-B165-F26D52CE9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4563" y="2282825"/>
            <a:ext cx="37687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906643"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7" name="Shape 241" descr="PlaceHolder 5">
            <a:extLst>
              <a:ext uri="{FF2B5EF4-FFF2-40B4-BE49-F238E27FC236}">
                <a16:creationId xmlns:a16="http://schemas.microsoft.com/office/drawing/2014/main" id="{0CC065E2-3539-4EA7-B40A-AEDAA077C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4563" y="5237163"/>
            <a:ext cx="3768725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906643"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8" name="Shape 242" descr="PlaceHolder 6">
            <a:extLst>
              <a:ext uri="{FF2B5EF4-FFF2-40B4-BE49-F238E27FC236}">
                <a16:creationId xmlns:a16="http://schemas.microsoft.com/office/drawing/2014/main" id="{F7E80502-44E5-4B61-93AC-074E68BFF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6925" y="5237163"/>
            <a:ext cx="3768725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906643"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237" name="Shape 237"/>
          <p:cNvSpPr>
            <a:spLocks noGrp="1"/>
          </p:cNvSpPr>
          <p:nvPr>
            <p:ph type="title"/>
          </p:nvPr>
        </p:nvSpPr>
        <p:spPr>
          <a:xfrm>
            <a:off x="650162" y="389242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238" name="Shape 238"/>
          <p:cNvSpPr>
            <a:spLocks noGrp="1"/>
          </p:cNvSpPr>
          <p:nvPr>
            <p:ph type="body" sz="quarter" idx="1"/>
          </p:nvPr>
        </p:nvSpPr>
        <p:spPr>
          <a:xfrm>
            <a:off x="650159" y="2282040"/>
            <a:ext cx="3768482" cy="2697840"/>
          </a:xfrm>
          <a:prstGeom prst="rect">
            <a:avLst/>
          </a:prstGeom>
        </p:spPr>
        <p:txBody>
          <a:bodyPr>
            <a:normAutofit/>
          </a:bodyPr>
          <a:lstStyle>
            <a:lvl1pPr marL="226636" indent="-226636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17611" indent="-264414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23733" indent="-317254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12221" indent="-352481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65459" indent="-352481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43" name="Shape 243" descr="PlaceHolder 7"/>
          <p:cNvSpPr>
            <a:spLocks noGrp="1"/>
          </p:cNvSpPr>
          <p:nvPr>
            <p:ph type="body" sz="quarter" idx="13"/>
          </p:nvPr>
        </p:nvSpPr>
        <p:spPr>
          <a:xfrm>
            <a:off x="650252" y="5236563"/>
            <a:ext cx="3768481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9" name="Shape 244">
            <a:extLst>
              <a:ext uri="{FF2B5EF4-FFF2-40B4-BE49-F238E27FC236}">
                <a16:creationId xmlns:a16="http://schemas.microsoft.com/office/drawing/2014/main" id="{230E772E-0DF1-41AE-B73D-14249DF063C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>
                <a:solidFill>
                  <a:srgbClr val="FFFFFF"/>
                </a:solidFill>
                <a:ea typeface="Arial" charset="0"/>
              </a:defRPr>
            </a:lvl1pPr>
          </a:lstStyle>
          <a:p>
            <a:pPr>
              <a:defRPr/>
            </a:pPr>
            <a:fld id="{04147DFF-2732-417D-A53B-5B7E25CD8D7B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667627103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9D71AA-7E21-45F6-A197-4CEE5DABCB7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>
              <a:defRPr>
                <a:solidFill>
                  <a:srgbClr val="FFFFFF"/>
                </a:solidFill>
                <a:ea typeface="Arial" charset="0"/>
              </a:defRPr>
            </a:lvl1pPr>
          </a:lstStyle>
          <a:p>
            <a:pPr>
              <a:defRPr/>
            </a:pPr>
            <a:fld id="{339959EB-2DE8-43B7-8089-D86335E323E8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3230056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5D3738B9-579E-4EDA-AC4D-7E89C67C671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>
              <a:defRPr>
                <a:solidFill>
                  <a:srgbClr val="FFFFFF"/>
                </a:solidFill>
                <a:ea typeface="Arial" charset="0"/>
              </a:defRPr>
            </a:lvl1pPr>
          </a:lstStyle>
          <a:p>
            <a:pPr>
              <a:defRPr/>
            </a:pPr>
            <a:fld id="{D5295C2D-3B98-48B7-8DBB-BBE04AD74F8F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9131107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650162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sz="half" idx="1"/>
          </p:nvPr>
        </p:nvSpPr>
        <p:spPr>
          <a:xfrm>
            <a:off x="650159" y="2282048"/>
            <a:ext cx="5711041" cy="56563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38" name="Shape 38" descr="PlaceHolder 3"/>
          <p:cNvSpPr>
            <a:spLocks noGrp="1"/>
          </p:cNvSpPr>
          <p:nvPr>
            <p:ph type="body" sz="half" idx="13"/>
          </p:nvPr>
        </p:nvSpPr>
        <p:spPr>
          <a:xfrm>
            <a:off x="6647040" y="2282048"/>
            <a:ext cx="5711041" cy="565632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5" name="Shape 4">
            <a:extLst>
              <a:ext uri="{FF2B5EF4-FFF2-40B4-BE49-F238E27FC236}">
                <a16:creationId xmlns:a16="http://schemas.microsoft.com/office/drawing/2014/main" id="{34021EB1-4484-4BC2-90CD-C5BFC0537E6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907B5-2637-4E23-965D-3D29DFD2C482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199510488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650162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3" name="Shape 4">
            <a:extLst>
              <a:ext uri="{FF2B5EF4-FFF2-40B4-BE49-F238E27FC236}">
                <a16:creationId xmlns:a16="http://schemas.microsoft.com/office/drawing/2014/main" id="{19304B2F-C2C8-4AA1-BC55-CD2D82CF37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BC5A5-5622-4A25-A1CA-DFF5BACFB45F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11347936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650162" y="389160"/>
            <a:ext cx="11703602" cy="75492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3" name="Shape 4">
            <a:extLst>
              <a:ext uri="{FF2B5EF4-FFF2-40B4-BE49-F238E27FC236}">
                <a16:creationId xmlns:a16="http://schemas.microsoft.com/office/drawing/2014/main" id="{00DD6CBD-B118-4CB0-A0BA-608D19D69E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35AE9-906B-43A9-92A8-2844ABC171E6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617014477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4" descr="PlaceHolder 3">
            <a:extLst>
              <a:ext uri="{FF2B5EF4-FFF2-40B4-BE49-F238E27FC236}">
                <a16:creationId xmlns:a16="http://schemas.microsoft.com/office/drawing/2014/main" id="{0C98ED49-B4D0-456D-987C-6E0201443FF9}"/>
              </a:ext>
            </a:extLst>
          </p:cNvPr>
          <p:cNvSpPr/>
          <p:nvPr/>
        </p:nvSpPr>
        <p:spPr>
          <a:xfrm>
            <a:off x="650875" y="5237163"/>
            <a:ext cx="5710238" cy="269716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650162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sz="quarter" idx="1"/>
          </p:nvPr>
        </p:nvSpPr>
        <p:spPr>
          <a:xfrm>
            <a:off x="650159" y="2282040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65" name="Shape 65" descr="PlaceHolder 4"/>
          <p:cNvSpPr>
            <a:spLocks noGrp="1"/>
          </p:cNvSpPr>
          <p:nvPr>
            <p:ph type="body" sz="half" idx="13"/>
          </p:nvPr>
        </p:nvSpPr>
        <p:spPr>
          <a:xfrm>
            <a:off x="6647040" y="2282048"/>
            <a:ext cx="5711041" cy="565632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66">
            <a:extLst>
              <a:ext uri="{FF2B5EF4-FFF2-40B4-BE49-F238E27FC236}">
                <a16:creationId xmlns:a16="http://schemas.microsoft.com/office/drawing/2014/main" id="{33F760DD-E5FF-440F-B952-FE29C0A174D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8BC34-2C2C-4A62-A4A0-DCCDDB8294E1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459630617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5" descr="PlaceHolder 3">
            <a:extLst>
              <a:ext uri="{FF2B5EF4-FFF2-40B4-BE49-F238E27FC236}">
                <a16:creationId xmlns:a16="http://schemas.microsoft.com/office/drawing/2014/main" id="{CBBE749A-3A05-4136-8472-0C7E06F4C8DB}"/>
              </a:ext>
            </a:extLst>
          </p:cNvPr>
          <p:cNvSpPr/>
          <p:nvPr/>
        </p:nvSpPr>
        <p:spPr>
          <a:xfrm>
            <a:off x="6646863" y="2282825"/>
            <a:ext cx="57118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650162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"/>
          </p:nvPr>
        </p:nvSpPr>
        <p:spPr>
          <a:xfrm>
            <a:off x="650159" y="2282048"/>
            <a:ext cx="5711041" cy="56563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76" name="Shape 76" descr="PlaceHolder 4"/>
          <p:cNvSpPr>
            <a:spLocks noGrp="1"/>
          </p:cNvSpPr>
          <p:nvPr>
            <p:ph type="body" sz="quarter" idx="13"/>
          </p:nvPr>
        </p:nvSpPr>
        <p:spPr>
          <a:xfrm>
            <a:off x="6647040" y="5236563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77">
            <a:extLst>
              <a:ext uri="{FF2B5EF4-FFF2-40B4-BE49-F238E27FC236}">
                <a16:creationId xmlns:a16="http://schemas.microsoft.com/office/drawing/2014/main" id="{0DF92C00-7D45-444F-9984-F15450B7262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5B5CA-E897-4336-A5B6-3BD6BB43FE2A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824635612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86" descr="PlaceHolder 3">
            <a:extLst>
              <a:ext uri="{FF2B5EF4-FFF2-40B4-BE49-F238E27FC236}">
                <a16:creationId xmlns:a16="http://schemas.microsoft.com/office/drawing/2014/main" id="{23631962-0DC4-4A64-A51B-54B0256744A2}"/>
              </a:ext>
            </a:extLst>
          </p:cNvPr>
          <p:cNvSpPr/>
          <p:nvPr/>
        </p:nvSpPr>
        <p:spPr>
          <a:xfrm>
            <a:off x="6646863" y="2282825"/>
            <a:ext cx="57118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650162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sz="quarter" idx="1"/>
          </p:nvPr>
        </p:nvSpPr>
        <p:spPr>
          <a:xfrm>
            <a:off x="650159" y="2282040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87" name="Shape 87" descr="PlaceHolder 4"/>
          <p:cNvSpPr>
            <a:spLocks noGrp="1"/>
          </p:cNvSpPr>
          <p:nvPr>
            <p:ph type="body" sz="half" idx="13"/>
          </p:nvPr>
        </p:nvSpPr>
        <p:spPr>
          <a:xfrm>
            <a:off x="650162" y="5236563"/>
            <a:ext cx="11703602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88">
            <a:extLst>
              <a:ext uri="{FF2B5EF4-FFF2-40B4-BE49-F238E27FC236}">
                <a16:creationId xmlns:a16="http://schemas.microsoft.com/office/drawing/2014/main" id="{1E497A54-0B24-4F3D-B405-AB83A480CE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67CAD-58C7-476A-8890-D1C4C4C95797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35308440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86" descr="PlaceHolder 3">
            <a:extLst>
              <a:ext uri="{FF2B5EF4-FFF2-40B4-BE49-F238E27FC236}">
                <a16:creationId xmlns:a16="http://schemas.microsoft.com/office/drawing/2014/main" id="{6D92D6F0-F98E-4108-A201-E4BE918CD976}"/>
              </a:ext>
            </a:extLst>
          </p:cNvPr>
          <p:cNvSpPr/>
          <p:nvPr/>
        </p:nvSpPr>
        <p:spPr>
          <a:xfrm>
            <a:off x="6646863" y="2282825"/>
            <a:ext cx="57118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650162" y="389167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sz="quarter" idx="1"/>
          </p:nvPr>
        </p:nvSpPr>
        <p:spPr>
          <a:xfrm>
            <a:off x="650169" y="2282040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87" name="Shape 87" descr="PlaceHolder 4"/>
          <p:cNvSpPr>
            <a:spLocks noGrp="1"/>
          </p:cNvSpPr>
          <p:nvPr>
            <p:ph type="body" sz="half" idx="13"/>
          </p:nvPr>
        </p:nvSpPr>
        <p:spPr>
          <a:xfrm>
            <a:off x="650162" y="5236563"/>
            <a:ext cx="11703602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88">
            <a:extLst>
              <a:ext uri="{FF2B5EF4-FFF2-40B4-BE49-F238E27FC236}">
                <a16:creationId xmlns:a16="http://schemas.microsoft.com/office/drawing/2014/main" id="{B3EBBB58-4B74-440F-8B50-17913DD2C5F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CA936-D36B-41BC-A52A-1E4C2DD12225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949806857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650162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sz="half" idx="1"/>
          </p:nvPr>
        </p:nvSpPr>
        <p:spPr>
          <a:xfrm>
            <a:off x="650162" y="2282040"/>
            <a:ext cx="11703602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97" name="Shape 97" descr="PlaceHolder 3"/>
          <p:cNvSpPr>
            <a:spLocks noGrp="1"/>
          </p:cNvSpPr>
          <p:nvPr>
            <p:ph type="body" sz="half" idx="13"/>
          </p:nvPr>
        </p:nvSpPr>
        <p:spPr>
          <a:xfrm>
            <a:off x="650162" y="5236563"/>
            <a:ext cx="11703602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5" name="Shape 4">
            <a:extLst>
              <a:ext uri="{FF2B5EF4-FFF2-40B4-BE49-F238E27FC236}">
                <a16:creationId xmlns:a16="http://schemas.microsoft.com/office/drawing/2014/main" id="{E87E1994-E1A3-4F7E-9A51-97F2F7B439A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82496-B423-43E0-8423-B90B27E4F87A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348150503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7" descr="PlaceHolder 3">
            <a:extLst>
              <a:ext uri="{FF2B5EF4-FFF2-40B4-BE49-F238E27FC236}">
                <a16:creationId xmlns:a16="http://schemas.microsoft.com/office/drawing/2014/main" id="{6E5BE2C5-6962-405E-B5F9-9F09CD7F3128}"/>
              </a:ext>
            </a:extLst>
          </p:cNvPr>
          <p:cNvSpPr/>
          <p:nvPr/>
        </p:nvSpPr>
        <p:spPr>
          <a:xfrm>
            <a:off x="6646863" y="2282825"/>
            <a:ext cx="57118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6" name="Shape 108" descr="PlaceHolder 4">
            <a:extLst>
              <a:ext uri="{FF2B5EF4-FFF2-40B4-BE49-F238E27FC236}">
                <a16:creationId xmlns:a16="http://schemas.microsoft.com/office/drawing/2014/main" id="{A491E5F1-9301-40C8-A123-2809D0ACB18F}"/>
              </a:ext>
            </a:extLst>
          </p:cNvPr>
          <p:cNvSpPr/>
          <p:nvPr/>
        </p:nvSpPr>
        <p:spPr>
          <a:xfrm>
            <a:off x="6646863" y="5237163"/>
            <a:ext cx="5711825" cy="269716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105" name="Shape 105"/>
          <p:cNvSpPr>
            <a:spLocks noGrp="1"/>
          </p:cNvSpPr>
          <p:nvPr>
            <p:ph type="title"/>
          </p:nvPr>
        </p:nvSpPr>
        <p:spPr>
          <a:xfrm>
            <a:off x="650162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sz="quarter" idx="1"/>
          </p:nvPr>
        </p:nvSpPr>
        <p:spPr>
          <a:xfrm>
            <a:off x="650159" y="2282040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09" name="Shape 109" descr="PlaceHolder 5"/>
          <p:cNvSpPr>
            <a:spLocks noGrp="1"/>
          </p:cNvSpPr>
          <p:nvPr>
            <p:ph type="body" sz="quarter" idx="13"/>
          </p:nvPr>
        </p:nvSpPr>
        <p:spPr>
          <a:xfrm>
            <a:off x="650159" y="5236563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7" name="Shape 110">
            <a:extLst>
              <a:ext uri="{FF2B5EF4-FFF2-40B4-BE49-F238E27FC236}">
                <a16:creationId xmlns:a16="http://schemas.microsoft.com/office/drawing/2014/main" id="{7EF6B850-54AC-4393-A68D-0C83C1C1881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60081-C6DF-49F9-A2FB-A7B76607A482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952790906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19" descr="PlaceHolder 3">
            <a:extLst>
              <a:ext uri="{FF2B5EF4-FFF2-40B4-BE49-F238E27FC236}">
                <a16:creationId xmlns:a16="http://schemas.microsoft.com/office/drawing/2014/main" id="{057512A5-D8C3-42E1-A717-0025848EF4FD}"/>
              </a:ext>
            </a:extLst>
          </p:cNvPr>
          <p:cNvSpPr/>
          <p:nvPr/>
        </p:nvSpPr>
        <p:spPr>
          <a:xfrm>
            <a:off x="4606925" y="2282825"/>
            <a:ext cx="37687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6" name="Shape 120" descr="PlaceHolder 4">
            <a:extLst>
              <a:ext uri="{FF2B5EF4-FFF2-40B4-BE49-F238E27FC236}">
                <a16:creationId xmlns:a16="http://schemas.microsoft.com/office/drawing/2014/main" id="{1DA29B32-B9BE-4B0F-A273-A64596B00B63}"/>
              </a:ext>
            </a:extLst>
          </p:cNvPr>
          <p:cNvSpPr/>
          <p:nvPr/>
        </p:nvSpPr>
        <p:spPr>
          <a:xfrm>
            <a:off x="8564563" y="2282825"/>
            <a:ext cx="37687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7" name="Shape 121" descr="PlaceHolder 5">
            <a:extLst>
              <a:ext uri="{FF2B5EF4-FFF2-40B4-BE49-F238E27FC236}">
                <a16:creationId xmlns:a16="http://schemas.microsoft.com/office/drawing/2014/main" id="{6E4E101C-A879-4980-AA34-18ED198FFC21}"/>
              </a:ext>
            </a:extLst>
          </p:cNvPr>
          <p:cNvSpPr/>
          <p:nvPr/>
        </p:nvSpPr>
        <p:spPr>
          <a:xfrm>
            <a:off x="8564563" y="5237163"/>
            <a:ext cx="3768725" cy="269716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8" name="Shape 122" descr="PlaceHolder 6">
            <a:extLst>
              <a:ext uri="{FF2B5EF4-FFF2-40B4-BE49-F238E27FC236}">
                <a16:creationId xmlns:a16="http://schemas.microsoft.com/office/drawing/2014/main" id="{CA40F194-ECC7-4BF3-95CB-97560F74AE8C}"/>
              </a:ext>
            </a:extLst>
          </p:cNvPr>
          <p:cNvSpPr/>
          <p:nvPr/>
        </p:nvSpPr>
        <p:spPr>
          <a:xfrm>
            <a:off x="4606925" y="5237163"/>
            <a:ext cx="3768725" cy="269716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650162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650159" y="2282040"/>
            <a:ext cx="3768482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23" name="Shape 123" descr="PlaceHolder 7"/>
          <p:cNvSpPr>
            <a:spLocks noGrp="1"/>
          </p:cNvSpPr>
          <p:nvPr>
            <p:ph type="body" sz="quarter" idx="13"/>
          </p:nvPr>
        </p:nvSpPr>
        <p:spPr>
          <a:xfrm>
            <a:off x="650167" y="5236563"/>
            <a:ext cx="3768481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9" name="Shape 124">
            <a:extLst>
              <a:ext uri="{FF2B5EF4-FFF2-40B4-BE49-F238E27FC236}">
                <a16:creationId xmlns:a16="http://schemas.microsoft.com/office/drawing/2014/main" id="{DD647420-C40E-4AAD-99B5-B989331FD20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F9BFE-A82F-4AB7-A83D-4F1B1AA40A93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795764480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650162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650162" y="2282048"/>
            <a:ext cx="11703602" cy="56563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530" indent="-22853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678" indent="-26662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057" indent="-319938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6670" indent="-355489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3733" indent="-355489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8D8C7FD8-82C7-4102-878D-39244E849E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9F8D7-9CAD-4A6D-8F01-3D405303C489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339060106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xfrm>
            <a:off x="650162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xfrm>
            <a:off x="650162" y="2282048"/>
            <a:ext cx="11703602" cy="5656321"/>
          </a:xfrm>
          <a:prstGeom prst="rect">
            <a:avLst/>
          </a:prstGeom>
        </p:spPr>
        <p:txBody>
          <a:bodyPr>
            <a:normAutofit/>
          </a:bodyPr>
          <a:lstStyle>
            <a:lvl1pPr marL="228530" indent="-22853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678" indent="-26662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057" indent="-319938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6670" indent="-355489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3733" indent="-355489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DBCB5243-0C2F-4246-8047-DDFD7BDE6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E0842-CFD7-4B94-BAE2-A3D08D49EA4E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21800282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xfrm>
            <a:off x="650162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57" name="Shape 157"/>
          <p:cNvSpPr>
            <a:spLocks noGrp="1"/>
          </p:cNvSpPr>
          <p:nvPr>
            <p:ph type="body" sz="half" idx="1"/>
          </p:nvPr>
        </p:nvSpPr>
        <p:spPr>
          <a:xfrm>
            <a:off x="650159" y="2282048"/>
            <a:ext cx="5711041" cy="5656321"/>
          </a:xfrm>
          <a:prstGeom prst="rect">
            <a:avLst/>
          </a:prstGeom>
        </p:spPr>
        <p:txBody>
          <a:bodyPr>
            <a:normAutofit/>
          </a:bodyPr>
          <a:lstStyle>
            <a:lvl1pPr marL="228530" indent="-22853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678" indent="-26662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057" indent="-319938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6670" indent="-355489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3733" indent="-355489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58" name="Shape 158" descr="PlaceHolder 3"/>
          <p:cNvSpPr>
            <a:spLocks noGrp="1"/>
          </p:cNvSpPr>
          <p:nvPr>
            <p:ph type="body" sz="half" idx="13"/>
          </p:nvPr>
        </p:nvSpPr>
        <p:spPr>
          <a:xfrm>
            <a:off x="6647040" y="2282048"/>
            <a:ext cx="5711041" cy="565632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5" name="Shape 4">
            <a:extLst>
              <a:ext uri="{FF2B5EF4-FFF2-40B4-BE49-F238E27FC236}">
                <a16:creationId xmlns:a16="http://schemas.microsoft.com/office/drawing/2014/main" id="{89081B26-ACEC-4EB4-BAFE-BE683450CBA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D6CD4-EA4C-4112-A462-C2ABB2352345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008134578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650162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3" name="Shape 4">
            <a:extLst>
              <a:ext uri="{FF2B5EF4-FFF2-40B4-BE49-F238E27FC236}">
                <a16:creationId xmlns:a16="http://schemas.microsoft.com/office/drawing/2014/main" id="{47D763FE-4E14-4F00-907D-9830754705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14EDD-A0A4-437E-A523-7E061F48C28D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81314565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body" idx="1"/>
          </p:nvPr>
        </p:nvSpPr>
        <p:spPr>
          <a:xfrm>
            <a:off x="650162" y="389160"/>
            <a:ext cx="11703602" cy="75492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530" indent="-22853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678" indent="-26662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057" indent="-319938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6670" indent="-355489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3733" indent="-355489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3" name="Shape 4">
            <a:extLst>
              <a:ext uri="{FF2B5EF4-FFF2-40B4-BE49-F238E27FC236}">
                <a16:creationId xmlns:a16="http://schemas.microsoft.com/office/drawing/2014/main" id="{74606212-C721-462A-8857-377534DC81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A4DFF-8807-4D7B-8F91-AA6DC6DAAD6D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826475127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84" descr="PlaceHolder 3">
            <a:extLst>
              <a:ext uri="{FF2B5EF4-FFF2-40B4-BE49-F238E27FC236}">
                <a16:creationId xmlns:a16="http://schemas.microsoft.com/office/drawing/2014/main" id="{09B431C4-AA79-43C8-98F2-43DAA6EC9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75" y="5237163"/>
            <a:ext cx="5710238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xfrm>
            <a:off x="650162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83" name="Shape 183"/>
          <p:cNvSpPr>
            <a:spLocks noGrp="1"/>
          </p:cNvSpPr>
          <p:nvPr>
            <p:ph type="body" sz="quarter" idx="1"/>
          </p:nvPr>
        </p:nvSpPr>
        <p:spPr>
          <a:xfrm>
            <a:off x="650159" y="2282040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>
            <a:lvl1pPr marL="228530" indent="-22853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678" indent="-26662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057" indent="-319938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6670" indent="-355489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3733" indent="-355489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85" name="Shape 185" descr="PlaceHolder 4"/>
          <p:cNvSpPr>
            <a:spLocks noGrp="1"/>
          </p:cNvSpPr>
          <p:nvPr>
            <p:ph type="body" sz="half" idx="13"/>
          </p:nvPr>
        </p:nvSpPr>
        <p:spPr>
          <a:xfrm>
            <a:off x="6647040" y="2282048"/>
            <a:ext cx="5711041" cy="565632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186">
            <a:extLst>
              <a:ext uri="{FF2B5EF4-FFF2-40B4-BE49-F238E27FC236}">
                <a16:creationId xmlns:a16="http://schemas.microsoft.com/office/drawing/2014/main" id="{237A2A7F-0894-44B1-977D-0990838DF05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C3DD0-2BA9-4300-B1C7-BBBF3C39B890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260225853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95" descr="PlaceHolder 3">
            <a:extLst>
              <a:ext uri="{FF2B5EF4-FFF2-40B4-BE49-F238E27FC236}">
                <a16:creationId xmlns:a16="http://schemas.microsoft.com/office/drawing/2014/main" id="{5DB90766-B8BC-4EAE-9B84-80A07F364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863" y="2282825"/>
            <a:ext cx="57118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xfrm>
            <a:off x="650162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94" name="Shape 194"/>
          <p:cNvSpPr>
            <a:spLocks noGrp="1"/>
          </p:cNvSpPr>
          <p:nvPr>
            <p:ph type="body" sz="half" idx="1"/>
          </p:nvPr>
        </p:nvSpPr>
        <p:spPr>
          <a:xfrm>
            <a:off x="650159" y="2282048"/>
            <a:ext cx="5711041" cy="5656321"/>
          </a:xfrm>
          <a:prstGeom prst="rect">
            <a:avLst/>
          </a:prstGeom>
        </p:spPr>
        <p:txBody>
          <a:bodyPr>
            <a:normAutofit/>
          </a:bodyPr>
          <a:lstStyle>
            <a:lvl1pPr marL="228530" indent="-22853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678" indent="-26662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057" indent="-319938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6670" indent="-355489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3733" indent="-355489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96" name="Shape 196" descr="PlaceHolder 4"/>
          <p:cNvSpPr>
            <a:spLocks noGrp="1"/>
          </p:cNvSpPr>
          <p:nvPr>
            <p:ph type="body" sz="quarter" idx="13"/>
          </p:nvPr>
        </p:nvSpPr>
        <p:spPr>
          <a:xfrm>
            <a:off x="6647040" y="5236563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197">
            <a:extLst>
              <a:ext uri="{FF2B5EF4-FFF2-40B4-BE49-F238E27FC236}">
                <a16:creationId xmlns:a16="http://schemas.microsoft.com/office/drawing/2014/main" id="{D98BEB09-4853-47EB-8894-8E6543E3C22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CA3C4-CC47-437A-BA7D-14432B4B01AB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69543854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650162" y="389167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sz="half" idx="1"/>
          </p:nvPr>
        </p:nvSpPr>
        <p:spPr>
          <a:xfrm>
            <a:off x="650162" y="2282040"/>
            <a:ext cx="11703602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97" name="Shape 97" descr="PlaceHolder 3"/>
          <p:cNvSpPr>
            <a:spLocks noGrp="1"/>
          </p:cNvSpPr>
          <p:nvPr>
            <p:ph type="body" sz="half" idx="13"/>
          </p:nvPr>
        </p:nvSpPr>
        <p:spPr>
          <a:xfrm>
            <a:off x="650162" y="5236563"/>
            <a:ext cx="11703602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5" name="Shape 4">
            <a:extLst>
              <a:ext uri="{FF2B5EF4-FFF2-40B4-BE49-F238E27FC236}">
                <a16:creationId xmlns:a16="http://schemas.microsoft.com/office/drawing/2014/main" id="{74E7F7A4-BD15-42FD-BC39-37AAE723323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F8263-98C8-48C1-8079-652817B8B8AF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901191085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06" descr="PlaceHolder 3">
            <a:extLst>
              <a:ext uri="{FF2B5EF4-FFF2-40B4-BE49-F238E27FC236}">
                <a16:creationId xmlns:a16="http://schemas.microsoft.com/office/drawing/2014/main" id="{D9BCADA1-C45F-4E10-A035-5089FAF48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863" y="2282825"/>
            <a:ext cx="57118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xfrm>
            <a:off x="650162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205" name="Shape 205"/>
          <p:cNvSpPr>
            <a:spLocks noGrp="1"/>
          </p:cNvSpPr>
          <p:nvPr>
            <p:ph type="body" sz="quarter" idx="1"/>
          </p:nvPr>
        </p:nvSpPr>
        <p:spPr>
          <a:xfrm>
            <a:off x="650159" y="2282040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>
            <a:lvl1pPr marL="228530" indent="-22853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678" indent="-26662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057" indent="-319938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6670" indent="-355489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3733" indent="-355489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07" name="Shape 207" descr="PlaceHolder 4"/>
          <p:cNvSpPr>
            <a:spLocks noGrp="1"/>
          </p:cNvSpPr>
          <p:nvPr>
            <p:ph type="body" sz="half" idx="13"/>
          </p:nvPr>
        </p:nvSpPr>
        <p:spPr>
          <a:xfrm>
            <a:off x="650162" y="5236563"/>
            <a:ext cx="11703602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208">
            <a:extLst>
              <a:ext uri="{FF2B5EF4-FFF2-40B4-BE49-F238E27FC236}">
                <a16:creationId xmlns:a16="http://schemas.microsoft.com/office/drawing/2014/main" id="{8ED1A0A8-B3D3-4878-98E1-5A150020090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056D4-1931-4CDA-8CDF-CF0D53C33D1C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794422713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/>
          </p:cNvSpPr>
          <p:nvPr>
            <p:ph type="title"/>
          </p:nvPr>
        </p:nvSpPr>
        <p:spPr>
          <a:xfrm>
            <a:off x="650162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216" name="Shape 216"/>
          <p:cNvSpPr>
            <a:spLocks noGrp="1"/>
          </p:cNvSpPr>
          <p:nvPr>
            <p:ph type="body" sz="half" idx="1"/>
          </p:nvPr>
        </p:nvSpPr>
        <p:spPr>
          <a:xfrm>
            <a:off x="650162" y="2282040"/>
            <a:ext cx="11703602" cy="2697840"/>
          </a:xfrm>
          <a:prstGeom prst="rect">
            <a:avLst/>
          </a:prstGeom>
        </p:spPr>
        <p:txBody>
          <a:bodyPr>
            <a:normAutofit/>
          </a:bodyPr>
          <a:lstStyle>
            <a:lvl1pPr marL="228530" indent="-22853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678" indent="-26662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057" indent="-319938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6670" indent="-355489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3733" indent="-355489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17" name="Shape 217" descr="PlaceHolder 3"/>
          <p:cNvSpPr>
            <a:spLocks noGrp="1"/>
          </p:cNvSpPr>
          <p:nvPr>
            <p:ph type="body" sz="half" idx="13"/>
          </p:nvPr>
        </p:nvSpPr>
        <p:spPr>
          <a:xfrm>
            <a:off x="650162" y="5236563"/>
            <a:ext cx="11703602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5" name="Shape 4">
            <a:extLst>
              <a:ext uri="{FF2B5EF4-FFF2-40B4-BE49-F238E27FC236}">
                <a16:creationId xmlns:a16="http://schemas.microsoft.com/office/drawing/2014/main" id="{F5CFCB08-C9B5-438A-9DBC-B723CF0DB71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6C18F-A18A-4F69-BA7E-DE17485DF966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802622397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27" descr="PlaceHolder 3">
            <a:extLst>
              <a:ext uri="{FF2B5EF4-FFF2-40B4-BE49-F238E27FC236}">
                <a16:creationId xmlns:a16="http://schemas.microsoft.com/office/drawing/2014/main" id="{AB7375D8-B99B-41E7-9716-2C9565B20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863" y="2282825"/>
            <a:ext cx="57118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6" name="Shape 228" descr="PlaceHolder 4">
            <a:extLst>
              <a:ext uri="{FF2B5EF4-FFF2-40B4-BE49-F238E27FC236}">
                <a16:creationId xmlns:a16="http://schemas.microsoft.com/office/drawing/2014/main" id="{B2A07A4F-A4AF-4932-9B75-EA5FE03FF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863" y="5237163"/>
            <a:ext cx="5711825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xfrm>
            <a:off x="650162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226" name="Shape 226"/>
          <p:cNvSpPr>
            <a:spLocks noGrp="1"/>
          </p:cNvSpPr>
          <p:nvPr>
            <p:ph type="body" sz="quarter" idx="1"/>
          </p:nvPr>
        </p:nvSpPr>
        <p:spPr>
          <a:xfrm>
            <a:off x="650159" y="2282040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>
            <a:lvl1pPr marL="228530" indent="-22853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678" indent="-26662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057" indent="-319938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6670" indent="-355489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3733" indent="-355489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29" name="Shape 229" descr="PlaceHolder 5"/>
          <p:cNvSpPr>
            <a:spLocks noGrp="1"/>
          </p:cNvSpPr>
          <p:nvPr>
            <p:ph type="body" sz="quarter" idx="13"/>
          </p:nvPr>
        </p:nvSpPr>
        <p:spPr>
          <a:xfrm>
            <a:off x="650159" y="5236563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7" name="Shape 230">
            <a:extLst>
              <a:ext uri="{FF2B5EF4-FFF2-40B4-BE49-F238E27FC236}">
                <a16:creationId xmlns:a16="http://schemas.microsoft.com/office/drawing/2014/main" id="{A13C7D34-396A-427A-85C3-83D20FB8668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B3CC4-A617-474C-A228-951E97E70881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133243508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39" descr="PlaceHolder 3">
            <a:extLst>
              <a:ext uri="{FF2B5EF4-FFF2-40B4-BE49-F238E27FC236}">
                <a16:creationId xmlns:a16="http://schemas.microsoft.com/office/drawing/2014/main" id="{D3FE7618-40B6-431C-ACFA-DFE2A3351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6925" y="2282825"/>
            <a:ext cx="37687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6" name="Shape 240" descr="PlaceHolder 4">
            <a:extLst>
              <a:ext uri="{FF2B5EF4-FFF2-40B4-BE49-F238E27FC236}">
                <a16:creationId xmlns:a16="http://schemas.microsoft.com/office/drawing/2014/main" id="{111FA45E-158E-41E3-85E3-9676F7598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4563" y="2282825"/>
            <a:ext cx="37687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7" name="Shape 241" descr="PlaceHolder 5">
            <a:extLst>
              <a:ext uri="{FF2B5EF4-FFF2-40B4-BE49-F238E27FC236}">
                <a16:creationId xmlns:a16="http://schemas.microsoft.com/office/drawing/2014/main" id="{8C679008-79FC-44ED-8B47-07E8597BF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4563" y="5237163"/>
            <a:ext cx="3768725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8" name="Shape 242" descr="PlaceHolder 6">
            <a:extLst>
              <a:ext uri="{FF2B5EF4-FFF2-40B4-BE49-F238E27FC236}">
                <a16:creationId xmlns:a16="http://schemas.microsoft.com/office/drawing/2014/main" id="{0D9C25DB-9F26-4B92-8CAD-F377FC8EE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6925" y="5237163"/>
            <a:ext cx="3768725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237" name="Shape 237"/>
          <p:cNvSpPr>
            <a:spLocks noGrp="1"/>
          </p:cNvSpPr>
          <p:nvPr>
            <p:ph type="title"/>
          </p:nvPr>
        </p:nvSpPr>
        <p:spPr>
          <a:xfrm>
            <a:off x="650162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238" name="Shape 238"/>
          <p:cNvSpPr>
            <a:spLocks noGrp="1"/>
          </p:cNvSpPr>
          <p:nvPr>
            <p:ph type="body" sz="quarter" idx="1"/>
          </p:nvPr>
        </p:nvSpPr>
        <p:spPr>
          <a:xfrm>
            <a:off x="650159" y="2282040"/>
            <a:ext cx="3768482" cy="2697840"/>
          </a:xfrm>
          <a:prstGeom prst="rect">
            <a:avLst/>
          </a:prstGeom>
        </p:spPr>
        <p:txBody>
          <a:bodyPr>
            <a:normAutofit/>
          </a:bodyPr>
          <a:lstStyle>
            <a:lvl1pPr marL="228530" indent="-22853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678" indent="-26662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057" indent="-319938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6670" indent="-355489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3733" indent="-355489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43" name="Shape 243" descr="PlaceHolder 7"/>
          <p:cNvSpPr>
            <a:spLocks noGrp="1"/>
          </p:cNvSpPr>
          <p:nvPr>
            <p:ph type="body" sz="quarter" idx="13"/>
          </p:nvPr>
        </p:nvSpPr>
        <p:spPr>
          <a:xfrm>
            <a:off x="650167" y="5236563"/>
            <a:ext cx="3768481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9" name="Shape 244">
            <a:extLst>
              <a:ext uri="{FF2B5EF4-FFF2-40B4-BE49-F238E27FC236}">
                <a16:creationId xmlns:a16="http://schemas.microsoft.com/office/drawing/2014/main" id="{2B0990B7-B5CB-4B36-97F7-9E5E8B24697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9AC6B-F5F2-4AF1-A388-6CD3E24FCA55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349092858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650160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3" name="Shape 4">
            <a:extLst>
              <a:ext uri="{FF2B5EF4-FFF2-40B4-BE49-F238E27FC236}">
                <a16:creationId xmlns:a16="http://schemas.microsoft.com/office/drawing/2014/main" id="{4DF847A9-929F-4C74-952E-AE38647776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31DA9FE-C825-4FC8-9132-46DA28F2BFAC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80718735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650160" y="389160"/>
            <a:ext cx="11703602" cy="75492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3" name="Shape 4">
            <a:extLst>
              <a:ext uri="{FF2B5EF4-FFF2-40B4-BE49-F238E27FC236}">
                <a16:creationId xmlns:a16="http://schemas.microsoft.com/office/drawing/2014/main" id="{D02101AF-B8C7-405A-8817-76A8DEE377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B36005BD-187A-4997-84CB-9876F61A76E7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216979075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5" descr="PlaceHolder 3">
            <a:extLst>
              <a:ext uri="{FF2B5EF4-FFF2-40B4-BE49-F238E27FC236}">
                <a16:creationId xmlns:a16="http://schemas.microsoft.com/office/drawing/2014/main" id="{A683DA3D-2C73-4240-8C20-04250C042E8F}"/>
              </a:ext>
            </a:extLst>
          </p:cNvPr>
          <p:cNvSpPr/>
          <p:nvPr/>
        </p:nvSpPr>
        <p:spPr>
          <a:xfrm>
            <a:off x="6646863" y="2282825"/>
            <a:ext cx="57118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1300460"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650160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"/>
          </p:nvPr>
        </p:nvSpPr>
        <p:spPr>
          <a:xfrm>
            <a:off x="650159" y="2282040"/>
            <a:ext cx="5711041" cy="56563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76" name="Shape 76" descr="PlaceHolder 4"/>
          <p:cNvSpPr>
            <a:spLocks noGrp="1"/>
          </p:cNvSpPr>
          <p:nvPr>
            <p:ph type="body" sz="quarter" idx="13"/>
          </p:nvPr>
        </p:nvSpPr>
        <p:spPr>
          <a:xfrm>
            <a:off x="6647040" y="5236561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77">
            <a:extLst>
              <a:ext uri="{FF2B5EF4-FFF2-40B4-BE49-F238E27FC236}">
                <a16:creationId xmlns:a16="http://schemas.microsoft.com/office/drawing/2014/main" id="{944F3085-E8A1-4493-9CD3-824124E332A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B5E655E1-0173-4577-A81E-D8E74009090C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059043674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86" descr="PlaceHolder 3">
            <a:extLst>
              <a:ext uri="{FF2B5EF4-FFF2-40B4-BE49-F238E27FC236}">
                <a16:creationId xmlns:a16="http://schemas.microsoft.com/office/drawing/2014/main" id="{DB5120ED-2D40-4341-967A-BD2C30D308EE}"/>
              </a:ext>
            </a:extLst>
          </p:cNvPr>
          <p:cNvSpPr/>
          <p:nvPr/>
        </p:nvSpPr>
        <p:spPr>
          <a:xfrm>
            <a:off x="6646863" y="2282825"/>
            <a:ext cx="57118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1300460"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650160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sz="quarter" idx="1"/>
          </p:nvPr>
        </p:nvSpPr>
        <p:spPr>
          <a:xfrm>
            <a:off x="650159" y="2282040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87" name="Shape 87" descr="PlaceHolder 4"/>
          <p:cNvSpPr>
            <a:spLocks noGrp="1"/>
          </p:cNvSpPr>
          <p:nvPr>
            <p:ph type="body" sz="half" idx="13"/>
          </p:nvPr>
        </p:nvSpPr>
        <p:spPr>
          <a:xfrm>
            <a:off x="650160" y="5236561"/>
            <a:ext cx="11703602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88">
            <a:extLst>
              <a:ext uri="{FF2B5EF4-FFF2-40B4-BE49-F238E27FC236}">
                <a16:creationId xmlns:a16="http://schemas.microsoft.com/office/drawing/2014/main" id="{2E5A9A68-1FAF-4452-A614-ACC4BE6C76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AD194A2F-E8F6-4984-8D48-20473ADC9162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510043540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650160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sz="half" idx="1"/>
          </p:nvPr>
        </p:nvSpPr>
        <p:spPr>
          <a:xfrm>
            <a:off x="650160" y="2282040"/>
            <a:ext cx="11703602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97" name="Shape 97" descr="PlaceHolder 3"/>
          <p:cNvSpPr>
            <a:spLocks noGrp="1"/>
          </p:cNvSpPr>
          <p:nvPr>
            <p:ph type="body" sz="half" idx="13"/>
          </p:nvPr>
        </p:nvSpPr>
        <p:spPr>
          <a:xfrm>
            <a:off x="650160" y="5236561"/>
            <a:ext cx="11703602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5" name="Shape 4">
            <a:extLst>
              <a:ext uri="{FF2B5EF4-FFF2-40B4-BE49-F238E27FC236}">
                <a16:creationId xmlns:a16="http://schemas.microsoft.com/office/drawing/2014/main" id="{6EE181BB-463D-44EC-AC5B-571C4CC1ECE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7B2DDD8-A2A2-4BBA-90E2-98015E8882B4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914293601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7" descr="PlaceHolder 3">
            <a:extLst>
              <a:ext uri="{FF2B5EF4-FFF2-40B4-BE49-F238E27FC236}">
                <a16:creationId xmlns:a16="http://schemas.microsoft.com/office/drawing/2014/main" id="{A6B91BDA-31AF-4EC4-84DF-99ED9ACE0468}"/>
              </a:ext>
            </a:extLst>
          </p:cNvPr>
          <p:cNvSpPr/>
          <p:nvPr/>
        </p:nvSpPr>
        <p:spPr>
          <a:xfrm>
            <a:off x="6646863" y="2282825"/>
            <a:ext cx="57118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1300460"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6" name="Shape 108" descr="PlaceHolder 4">
            <a:extLst>
              <a:ext uri="{FF2B5EF4-FFF2-40B4-BE49-F238E27FC236}">
                <a16:creationId xmlns:a16="http://schemas.microsoft.com/office/drawing/2014/main" id="{493B2974-41F4-4B73-8AFF-8F37EF4BC093}"/>
              </a:ext>
            </a:extLst>
          </p:cNvPr>
          <p:cNvSpPr/>
          <p:nvPr/>
        </p:nvSpPr>
        <p:spPr>
          <a:xfrm>
            <a:off x="6646863" y="5237163"/>
            <a:ext cx="5711825" cy="269716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1300460"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105" name="Shape 105"/>
          <p:cNvSpPr>
            <a:spLocks noGrp="1"/>
          </p:cNvSpPr>
          <p:nvPr>
            <p:ph type="title"/>
          </p:nvPr>
        </p:nvSpPr>
        <p:spPr>
          <a:xfrm>
            <a:off x="650160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sz="quarter" idx="1"/>
          </p:nvPr>
        </p:nvSpPr>
        <p:spPr>
          <a:xfrm>
            <a:off x="650159" y="2282040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09" name="Shape 109" descr="PlaceHolder 5"/>
          <p:cNvSpPr>
            <a:spLocks noGrp="1"/>
          </p:cNvSpPr>
          <p:nvPr>
            <p:ph type="body" sz="quarter" idx="13"/>
          </p:nvPr>
        </p:nvSpPr>
        <p:spPr>
          <a:xfrm>
            <a:off x="650159" y="5236561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7" name="Shape 110">
            <a:extLst>
              <a:ext uri="{FF2B5EF4-FFF2-40B4-BE49-F238E27FC236}">
                <a16:creationId xmlns:a16="http://schemas.microsoft.com/office/drawing/2014/main" id="{8FA995D2-772C-4E1B-980D-DBF35F88A06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6FF319E-463C-4F1C-8FF3-282289CD5EB7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62221887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7" descr="PlaceHolder 3">
            <a:extLst>
              <a:ext uri="{FF2B5EF4-FFF2-40B4-BE49-F238E27FC236}">
                <a16:creationId xmlns:a16="http://schemas.microsoft.com/office/drawing/2014/main" id="{ABD8D750-0F64-49F6-93F5-B606C8FFCE6A}"/>
              </a:ext>
            </a:extLst>
          </p:cNvPr>
          <p:cNvSpPr/>
          <p:nvPr/>
        </p:nvSpPr>
        <p:spPr>
          <a:xfrm>
            <a:off x="6646863" y="2282825"/>
            <a:ext cx="57118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6" name="Shape 108" descr="PlaceHolder 4">
            <a:extLst>
              <a:ext uri="{FF2B5EF4-FFF2-40B4-BE49-F238E27FC236}">
                <a16:creationId xmlns:a16="http://schemas.microsoft.com/office/drawing/2014/main" id="{0548258A-0DEA-4C57-BD6A-464D9E49B5F4}"/>
              </a:ext>
            </a:extLst>
          </p:cNvPr>
          <p:cNvSpPr/>
          <p:nvPr/>
        </p:nvSpPr>
        <p:spPr>
          <a:xfrm>
            <a:off x="6646863" y="5237163"/>
            <a:ext cx="5711825" cy="269716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105" name="Shape 105"/>
          <p:cNvSpPr>
            <a:spLocks noGrp="1"/>
          </p:cNvSpPr>
          <p:nvPr>
            <p:ph type="title"/>
          </p:nvPr>
        </p:nvSpPr>
        <p:spPr>
          <a:xfrm>
            <a:off x="650162" y="389167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sz="quarter" idx="1"/>
          </p:nvPr>
        </p:nvSpPr>
        <p:spPr>
          <a:xfrm>
            <a:off x="650169" y="2282040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09" name="Shape 109" descr="PlaceHolder 5"/>
          <p:cNvSpPr>
            <a:spLocks noGrp="1"/>
          </p:cNvSpPr>
          <p:nvPr>
            <p:ph type="body" sz="quarter" idx="13"/>
          </p:nvPr>
        </p:nvSpPr>
        <p:spPr>
          <a:xfrm>
            <a:off x="650169" y="5236563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7" name="Shape 110">
            <a:extLst>
              <a:ext uri="{FF2B5EF4-FFF2-40B4-BE49-F238E27FC236}">
                <a16:creationId xmlns:a16="http://schemas.microsoft.com/office/drawing/2014/main" id="{5495A271-03F9-4A00-A4A4-360C11172B1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B43BE-A6A8-4347-B420-134AE9BF48CB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868517971"/>
      </p:ext>
    </p:extLst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19" descr="PlaceHolder 3">
            <a:extLst>
              <a:ext uri="{FF2B5EF4-FFF2-40B4-BE49-F238E27FC236}">
                <a16:creationId xmlns:a16="http://schemas.microsoft.com/office/drawing/2014/main" id="{81FDC8A7-D098-4566-AB82-CB114132BA00}"/>
              </a:ext>
            </a:extLst>
          </p:cNvPr>
          <p:cNvSpPr/>
          <p:nvPr/>
        </p:nvSpPr>
        <p:spPr>
          <a:xfrm>
            <a:off x="4606925" y="2282825"/>
            <a:ext cx="37687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1300460"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6" name="Shape 120" descr="PlaceHolder 4">
            <a:extLst>
              <a:ext uri="{FF2B5EF4-FFF2-40B4-BE49-F238E27FC236}">
                <a16:creationId xmlns:a16="http://schemas.microsoft.com/office/drawing/2014/main" id="{8E9008BC-806E-4BD1-828A-B207F54FD69B}"/>
              </a:ext>
            </a:extLst>
          </p:cNvPr>
          <p:cNvSpPr/>
          <p:nvPr/>
        </p:nvSpPr>
        <p:spPr>
          <a:xfrm>
            <a:off x="8564563" y="2282825"/>
            <a:ext cx="37687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1300460"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7" name="Shape 121" descr="PlaceHolder 5">
            <a:extLst>
              <a:ext uri="{FF2B5EF4-FFF2-40B4-BE49-F238E27FC236}">
                <a16:creationId xmlns:a16="http://schemas.microsoft.com/office/drawing/2014/main" id="{7B8A3C2C-8392-408E-A52E-C785F324B609}"/>
              </a:ext>
            </a:extLst>
          </p:cNvPr>
          <p:cNvSpPr/>
          <p:nvPr/>
        </p:nvSpPr>
        <p:spPr>
          <a:xfrm>
            <a:off x="8564563" y="5237163"/>
            <a:ext cx="3768725" cy="269716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1300460"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8" name="Shape 122" descr="PlaceHolder 6">
            <a:extLst>
              <a:ext uri="{FF2B5EF4-FFF2-40B4-BE49-F238E27FC236}">
                <a16:creationId xmlns:a16="http://schemas.microsoft.com/office/drawing/2014/main" id="{6523BDB4-1527-45A9-A154-A4B9CEF597B5}"/>
              </a:ext>
            </a:extLst>
          </p:cNvPr>
          <p:cNvSpPr/>
          <p:nvPr/>
        </p:nvSpPr>
        <p:spPr>
          <a:xfrm>
            <a:off x="4606925" y="5237163"/>
            <a:ext cx="3768725" cy="269716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1300460"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650160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650159" y="2282040"/>
            <a:ext cx="3768482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23" name="Shape 123" descr="PlaceHolder 7"/>
          <p:cNvSpPr>
            <a:spLocks noGrp="1"/>
          </p:cNvSpPr>
          <p:nvPr>
            <p:ph type="body" sz="quarter" idx="13"/>
          </p:nvPr>
        </p:nvSpPr>
        <p:spPr>
          <a:xfrm>
            <a:off x="650160" y="5236561"/>
            <a:ext cx="3768481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9" name="Shape 124">
            <a:extLst>
              <a:ext uri="{FF2B5EF4-FFF2-40B4-BE49-F238E27FC236}">
                <a16:creationId xmlns:a16="http://schemas.microsoft.com/office/drawing/2014/main" id="{95191636-ACB8-4298-B0D2-8C71EEEEBDF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00AB21F8-3DB1-4E73-845B-838A2057A1C5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659175457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650160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650160" y="2282040"/>
            <a:ext cx="11703602" cy="56563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589" indent="-228589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863" indent="-266687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376" indent="-320022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111" indent="-355581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289" indent="-355581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AB0D737D-C280-41BE-A812-9392A9A4BB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43ECC9CE-E343-4A05-AEF5-D36A08DD7FB7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602831055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xfrm>
            <a:off x="650160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xfrm>
            <a:off x="650160" y="2282040"/>
            <a:ext cx="11703602" cy="5656321"/>
          </a:xfrm>
          <a:prstGeom prst="rect">
            <a:avLst/>
          </a:prstGeom>
        </p:spPr>
        <p:txBody>
          <a:bodyPr>
            <a:normAutofit/>
          </a:bodyPr>
          <a:lstStyle>
            <a:lvl1pPr marL="228589" indent="-228589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863" indent="-266687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376" indent="-320022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111" indent="-355581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289" indent="-355581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36DED5DE-4B61-46D3-B619-B6DB45EA05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35393D8F-44C3-4F81-B7BD-E823E6549630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690390324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650160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3" name="Shape 4">
            <a:extLst>
              <a:ext uri="{FF2B5EF4-FFF2-40B4-BE49-F238E27FC236}">
                <a16:creationId xmlns:a16="http://schemas.microsoft.com/office/drawing/2014/main" id="{DAAE934D-A1FF-4A4A-84FC-01E934A0C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22BEA8D-7A2C-4750-951F-BF6110581EE8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324009236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body" idx="1"/>
          </p:nvPr>
        </p:nvSpPr>
        <p:spPr>
          <a:xfrm>
            <a:off x="650160" y="389160"/>
            <a:ext cx="11703602" cy="75492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589" indent="-228589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863" indent="-266687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376" indent="-320022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111" indent="-355581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289" indent="-355581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3" name="Shape 4">
            <a:extLst>
              <a:ext uri="{FF2B5EF4-FFF2-40B4-BE49-F238E27FC236}">
                <a16:creationId xmlns:a16="http://schemas.microsoft.com/office/drawing/2014/main" id="{CF3FC8CA-43B1-4FB6-AAC5-7172DB8190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44807A80-D886-4C9B-8301-7EA6AF4C78CD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939449379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84" descr="PlaceHolder 3">
            <a:extLst>
              <a:ext uri="{FF2B5EF4-FFF2-40B4-BE49-F238E27FC236}">
                <a16:creationId xmlns:a16="http://schemas.microsoft.com/office/drawing/2014/main" id="{2C55D64F-11AF-45C7-BD47-21B926CD8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75" y="5237163"/>
            <a:ext cx="5710238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1300460"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xfrm>
            <a:off x="650160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83" name="Shape 183"/>
          <p:cNvSpPr>
            <a:spLocks noGrp="1"/>
          </p:cNvSpPr>
          <p:nvPr>
            <p:ph type="body" sz="quarter" idx="1"/>
          </p:nvPr>
        </p:nvSpPr>
        <p:spPr>
          <a:xfrm>
            <a:off x="650159" y="2282040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>
            <a:lvl1pPr marL="228589" indent="-228589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863" indent="-266687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376" indent="-320022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111" indent="-355581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289" indent="-355581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85" name="Shape 185" descr="PlaceHolder 4"/>
          <p:cNvSpPr>
            <a:spLocks noGrp="1"/>
          </p:cNvSpPr>
          <p:nvPr>
            <p:ph type="body" sz="half" idx="13"/>
          </p:nvPr>
        </p:nvSpPr>
        <p:spPr>
          <a:xfrm>
            <a:off x="6647040" y="2282040"/>
            <a:ext cx="5711041" cy="565632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186">
            <a:extLst>
              <a:ext uri="{FF2B5EF4-FFF2-40B4-BE49-F238E27FC236}">
                <a16:creationId xmlns:a16="http://schemas.microsoft.com/office/drawing/2014/main" id="{DB928ED1-7F78-4578-82E5-4D5EC6EC387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9913EF9-1BE5-49FC-9249-DE912E16E8D9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816064737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95" descr="PlaceHolder 3">
            <a:extLst>
              <a:ext uri="{FF2B5EF4-FFF2-40B4-BE49-F238E27FC236}">
                <a16:creationId xmlns:a16="http://schemas.microsoft.com/office/drawing/2014/main" id="{757D0072-3E7A-4A4C-A5F7-78712037D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863" y="2282825"/>
            <a:ext cx="57118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1300460"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xfrm>
            <a:off x="650160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94" name="Shape 194"/>
          <p:cNvSpPr>
            <a:spLocks noGrp="1"/>
          </p:cNvSpPr>
          <p:nvPr>
            <p:ph type="body" sz="half" idx="1"/>
          </p:nvPr>
        </p:nvSpPr>
        <p:spPr>
          <a:xfrm>
            <a:off x="650159" y="2282040"/>
            <a:ext cx="5711041" cy="5656321"/>
          </a:xfrm>
          <a:prstGeom prst="rect">
            <a:avLst/>
          </a:prstGeom>
        </p:spPr>
        <p:txBody>
          <a:bodyPr>
            <a:normAutofit/>
          </a:bodyPr>
          <a:lstStyle>
            <a:lvl1pPr marL="228589" indent="-228589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863" indent="-266687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376" indent="-320022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111" indent="-355581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289" indent="-355581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96" name="Shape 196" descr="PlaceHolder 4"/>
          <p:cNvSpPr>
            <a:spLocks noGrp="1"/>
          </p:cNvSpPr>
          <p:nvPr>
            <p:ph type="body" sz="quarter" idx="13"/>
          </p:nvPr>
        </p:nvSpPr>
        <p:spPr>
          <a:xfrm>
            <a:off x="6647040" y="5236561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197">
            <a:extLst>
              <a:ext uri="{FF2B5EF4-FFF2-40B4-BE49-F238E27FC236}">
                <a16:creationId xmlns:a16="http://schemas.microsoft.com/office/drawing/2014/main" id="{65B61983-C9E2-4368-A9DD-D993F626DE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06B9FBF-A2EA-4015-BD85-1FEB3A003E01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276232845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06" descr="PlaceHolder 3">
            <a:extLst>
              <a:ext uri="{FF2B5EF4-FFF2-40B4-BE49-F238E27FC236}">
                <a16:creationId xmlns:a16="http://schemas.microsoft.com/office/drawing/2014/main" id="{77CB54EC-B402-402E-8BAF-A1FE7C7FB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863" y="2282825"/>
            <a:ext cx="57118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1300460"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xfrm>
            <a:off x="650160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205" name="Shape 205"/>
          <p:cNvSpPr>
            <a:spLocks noGrp="1"/>
          </p:cNvSpPr>
          <p:nvPr>
            <p:ph type="body" sz="quarter" idx="1"/>
          </p:nvPr>
        </p:nvSpPr>
        <p:spPr>
          <a:xfrm>
            <a:off x="650159" y="2282040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>
            <a:lvl1pPr marL="228589" indent="-228589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863" indent="-266687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376" indent="-320022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111" indent="-355581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289" indent="-355581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07" name="Shape 207" descr="PlaceHolder 4"/>
          <p:cNvSpPr>
            <a:spLocks noGrp="1"/>
          </p:cNvSpPr>
          <p:nvPr>
            <p:ph type="body" sz="half" idx="13"/>
          </p:nvPr>
        </p:nvSpPr>
        <p:spPr>
          <a:xfrm>
            <a:off x="650160" y="5236561"/>
            <a:ext cx="11703602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208">
            <a:extLst>
              <a:ext uri="{FF2B5EF4-FFF2-40B4-BE49-F238E27FC236}">
                <a16:creationId xmlns:a16="http://schemas.microsoft.com/office/drawing/2014/main" id="{FA081BF5-8064-4F48-B416-A5599C84DB0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465AF218-FF68-4BB9-AAFE-0C1AEF04A1AD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984903200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/>
          </p:cNvSpPr>
          <p:nvPr>
            <p:ph type="title"/>
          </p:nvPr>
        </p:nvSpPr>
        <p:spPr>
          <a:xfrm>
            <a:off x="650160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216" name="Shape 216"/>
          <p:cNvSpPr>
            <a:spLocks noGrp="1"/>
          </p:cNvSpPr>
          <p:nvPr>
            <p:ph type="body" sz="half" idx="1"/>
          </p:nvPr>
        </p:nvSpPr>
        <p:spPr>
          <a:xfrm>
            <a:off x="650160" y="2282040"/>
            <a:ext cx="11703602" cy="2697840"/>
          </a:xfrm>
          <a:prstGeom prst="rect">
            <a:avLst/>
          </a:prstGeom>
        </p:spPr>
        <p:txBody>
          <a:bodyPr>
            <a:normAutofit/>
          </a:bodyPr>
          <a:lstStyle>
            <a:lvl1pPr marL="228589" indent="-228589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863" indent="-266687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376" indent="-320022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111" indent="-355581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289" indent="-355581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17" name="Shape 217" descr="PlaceHolder 3"/>
          <p:cNvSpPr>
            <a:spLocks noGrp="1"/>
          </p:cNvSpPr>
          <p:nvPr>
            <p:ph type="body" sz="half" idx="13"/>
          </p:nvPr>
        </p:nvSpPr>
        <p:spPr>
          <a:xfrm>
            <a:off x="650160" y="5236561"/>
            <a:ext cx="11703602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5" name="Shape 4">
            <a:extLst>
              <a:ext uri="{FF2B5EF4-FFF2-40B4-BE49-F238E27FC236}">
                <a16:creationId xmlns:a16="http://schemas.microsoft.com/office/drawing/2014/main" id="{52F3E63F-823C-42D2-AD16-21E4A1D81D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1EE700A-6879-4616-8B04-2B3AE9739ADB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932986264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27" descr="PlaceHolder 3">
            <a:extLst>
              <a:ext uri="{FF2B5EF4-FFF2-40B4-BE49-F238E27FC236}">
                <a16:creationId xmlns:a16="http://schemas.microsoft.com/office/drawing/2014/main" id="{04998CA4-F2A7-4313-B407-D4EFF5013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863" y="2282825"/>
            <a:ext cx="57118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1300460"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6" name="Shape 228" descr="PlaceHolder 4">
            <a:extLst>
              <a:ext uri="{FF2B5EF4-FFF2-40B4-BE49-F238E27FC236}">
                <a16:creationId xmlns:a16="http://schemas.microsoft.com/office/drawing/2014/main" id="{300A379F-B4EF-4A44-B754-951A4306C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863" y="5237163"/>
            <a:ext cx="5711825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1300460"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xfrm>
            <a:off x="650160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226" name="Shape 226"/>
          <p:cNvSpPr>
            <a:spLocks noGrp="1"/>
          </p:cNvSpPr>
          <p:nvPr>
            <p:ph type="body" sz="quarter" idx="1"/>
          </p:nvPr>
        </p:nvSpPr>
        <p:spPr>
          <a:xfrm>
            <a:off x="650159" y="2282040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>
            <a:lvl1pPr marL="228589" indent="-228589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863" indent="-266687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376" indent="-320022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111" indent="-355581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289" indent="-355581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29" name="Shape 229" descr="PlaceHolder 5"/>
          <p:cNvSpPr>
            <a:spLocks noGrp="1"/>
          </p:cNvSpPr>
          <p:nvPr>
            <p:ph type="body" sz="quarter" idx="13"/>
          </p:nvPr>
        </p:nvSpPr>
        <p:spPr>
          <a:xfrm>
            <a:off x="650159" y="5236561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7" name="Shape 230">
            <a:extLst>
              <a:ext uri="{FF2B5EF4-FFF2-40B4-BE49-F238E27FC236}">
                <a16:creationId xmlns:a16="http://schemas.microsoft.com/office/drawing/2014/main" id="{E68C2E1B-99AF-4543-B7BC-F969362197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36AE4740-E89B-4216-9CCC-161BAEDA0A1E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69913971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19" descr="PlaceHolder 3">
            <a:extLst>
              <a:ext uri="{FF2B5EF4-FFF2-40B4-BE49-F238E27FC236}">
                <a16:creationId xmlns:a16="http://schemas.microsoft.com/office/drawing/2014/main" id="{D1E4B395-7D03-40F2-838F-2D48B2F23151}"/>
              </a:ext>
            </a:extLst>
          </p:cNvPr>
          <p:cNvSpPr/>
          <p:nvPr/>
        </p:nvSpPr>
        <p:spPr>
          <a:xfrm>
            <a:off x="4606925" y="2282825"/>
            <a:ext cx="37687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6" name="Shape 120" descr="PlaceHolder 4">
            <a:extLst>
              <a:ext uri="{FF2B5EF4-FFF2-40B4-BE49-F238E27FC236}">
                <a16:creationId xmlns:a16="http://schemas.microsoft.com/office/drawing/2014/main" id="{15BE2237-2D06-4431-A151-253FAF1E7396}"/>
              </a:ext>
            </a:extLst>
          </p:cNvPr>
          <p:cNvSpPr/>
          <p:nvPr/>
        </p:nvSpPr>
        <p:spPr>
          <a:xfrm>
            <a:off x="8564563" y="2282825"/>
            <a:ext cx="37687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7" name="Shape 121" descr="PlaceHolder 5">
            <a:extLst>
              <a:ext uri="{FF2B5EF4-FFF2-40B4-BE49-F238E27FC236}">
                <a16:creationId xmlns:a16="http://schemas.microsoft.com/office/drawing/2014/main" id="{5641BAFB-35E3-4137-B1FE-38E2E24E4BB9}"/>
              </a:ext>
            </a:extLst>
          </p:cNvPr>
          <p:cNvSpPr/>
          <p:nvPr/>
        </p:nvSpPr>
        <p:spPr>
          <a:xfrm>
            <a:off x="8564563" y="5237163"/>
            <a:ext cx="3768725" cy="269716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8" name="Shape 122" descr="PlaceHolder 6">
            <a:extLst>
              <a:ext uri="{FF2B5EF4-FFF2-40B4-BE49-F238E27FC236}">
                <a16:creationId xmlns:a16="http://schemas.microsoft.com/office/drawing/2014/main" id="{E01EE121-79A4-405D-8257-23673C05F715}"/>
              </a:ext>
            </a:extLst>
          </p:cNvPr>
          <p:cNvSpPr/>
          <p:nvPr/>
        </p:nvSpPr>
        <p:spPr>
          <a:xfrm>
            <a:off x="4606925" y="5237163"/>
            <a:ext cx="3768725" cy="269716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650162" y="389167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650159" y="2282040"/>
            <a:ext cx="3768482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23" name="Shape 123" descr="PlaceHolder 7"/>
          <p:cNvSpPr>
            <a:spLocks noGrp="1"/>
          </p:cNvSpPr>
          <p:nvPr>
            <p:ph type="body" sz="quarter" idx="13"/>
          </p:nvPr>
        </p:nvSpPr>
        <p:spPr>
          <a:xfrm>
            <a:off x="650175" y="5236563"/>
            <a:ext cx="3768481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9" name="Shape 124">
            <a:extLst>
              <a:ext uri="{FF2B5EF4-FFF2-40B4-BE49-F238E27FC236}">
                <a16:creationId xmlns:a16="http://schemas.microsoft.com/office/drawing/2014/main" id="{561B4457-0913-464F-900B-6889CF7AF99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1901A-DFA0-4FF0-828C-A4444869471E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213336326"/>
      </p:ext>
    </p:extLst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39" descr="PlaceHolder 3">
            <a:extLst>
              <a:ext uri="{FF2B5EF4-FFF2-40B4-BE49-F238E27FC236}">
                <a16:creationId xmlns:a16="http://schemas.microsoft.com/office/drawing/2014/main" id="{62E10736-0595-4451-A96D-E5CFF8793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6925" y="2282825"/>
            <a:ext cx="37687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1300460"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6" name="Shape 240" descr="PlaceHolder 4">
            <a:extLst>
              <a:ext uri="{FF2B5EF4-FFF2-40B4-BE49-F238E27FC236}">
                <a16:creationId xmlns:a16="http://schemas.microsoft.com/office/drawing/2014/main" id="{6D9C3068-4930-47B2-8B83-B211A7E34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4563" y="2282825"/>
            <a:ext cx="37687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1300460"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7" name="Shape 241" descr="PlaceHolder 5">
            <a:extLst>
              <a:ext uri="{FF2B5EF4-FFF2-40B4-BE49-F238E27FC236}">
                <a16:creationId xmlns:a16="http://schemas.microsoft.com/office/drawing/2014/main" id="{F51726F7-D255-4985-9FB5-4C2C29820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4563" y="5237163"/>
            <a:ext cx="3768725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1300460"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8" name="Shape 242" descr="PlaceHolder 6">
            <a:extLst>
              <a:ext uri="{FF2B5EF4-FFF2-40B4-BE49-F238E27FC236}">
                <a16:creationId xmlns:a16="http://schemas.microsoft.com/office/drawing/2014/main" id="{6B58099C-4D38-4388-8B99-26E085C26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6925" y="5237163"/>
            <a:ext cx="3768725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1300460"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237" name="Shape 237"/>
          <p:cNvSpPr>
            <a:spLocks noGrp="1"/>
          </p:cNvSpPr>
          <p:nvPr>
            <p:ph type="title"/>
          </p:nvPr>
        </p:nvSpPr>
        <p:spPr>
          <a:xfrm>
            <a:off x="650160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238" name="Shape 238"/>
          <p:cNvSpPr>
            <a:spLocks noGrp="1"/>
          </p:cNvSpPr>
          <p:nvPr>
            <p:ph type="body" sz="quarter" idx="1"/>
          </p:nvPr>
        </p:nvSpPr>
        <p:spPr>
          <a:xfrm>
            <a:off x="650159" y="2282040"/>
            <a:ext cx="3768482" cy="2697840"/>
          </a:xfrm>
          <a:prstGeom prst="rect">
            <a:avLst/>
          </a:prstGeom>
        </p:spPr>
        <p:txBody>
          <a:bodyPr>
            <a:normAutofit/>
          </a:bodyPr>
          <a:lstStyle>
            <a:lvl1pPr marL="228589" indent="-228589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863" indent="-266687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376" indent="-320022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111" indent="-355581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289" indent="-355581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43" name="Shape 243" descr="PlaceHolder 7"/>
          <p:cNvSpPr>
            <a:spLocks noGrp="1"/>
          </p:cNvSpPr>
          <p:nvPr>
            <p:ph type="body" sz="quarter" idx="13"/>
          </p:nvPr>
        </p:nvSpPr>
        <p:spPr>
          <a:xfrm>
            <a:off x="650160" y="5236561"/>
            <a:ext cx="3768481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9" name="Shape 244">
            <a:extLst>
              <a:ext uri="{FF2B5EF4-FFF2-40B4-BE49-F238E27FC236}">
                <a16:creationId xmlns:a16="http://schemas.microsoft.com/office/drawing/2014/main" id="{4DCBCEB2-F8C5-43EB-A622-FC417479D0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CA4B7A3-5944-4040-AC14-054E8EA0260D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404516753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>
            <a:extLst>
              <a:ext uri="{FF2B5EF4-FFF2-40B4-BE49-F238E27FC236}">
                <a16:creationId xmlns:a16="http://schemas.microsoft.com/office/drawing/2014/main" id="{91CEB06F-5870-416D-87A9-BBC2471C21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 lIns="130039" tIns="65020" rIns="130039" bIns="65020"/>
          <a:lstStyle>
            <a:lvl1pPr defTabSz="1300460">
              <a:defRPr sz="2600">
                <a:latin typeface="Arial" charset="0"/>
                <a:ea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F32B6471-3B5F-4C7E-9934-AF7DA92B3A23}" type="datetimeFigureOut">
              <a:rPr lang="hu-HU"/>
              <a:pPr>
                <a:defRPr/>
              </a:pPr>
              <a:t>2020. 11. 10.</a:t>
            </a:fld>
            <a:endParaRPr lang="hu-HU"/>
          </a:p>
        </p:txBody>
      </p:sp>
      <p:sp>
        <p:nvSpPr>
          <p:cNvPr id="3" name="Élőláb helye 4">
            <a:extLst>
              <a:ext uri="{FF2B5EF4-FFF2-40B4-BE49-F238E27FC236}">
                <a16:creationId xmlns:a16="http://schemas.microsoft.com/office/drawing/2014/main" id="{07855086-27F1-46D2-8A4F-E603A92B0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 lIns="130039" tIns="65020" rIns="130039" bIns="65020"/>
          <a:lstStyle>
            <a:lvl1pPr defTabSz="1300460">
              <a:defRPr sz="2600">
                <a:latin typeface="Arial" charset="0"/>
                <a:ea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>
            <a:extLst>
              <a:ext uri="{FF2B5EF4-FFF2-40B4-BE49-F238E27FC236}">
                <a16:creationId xmlns:a16="http://schemas.microsoft.com/office/drawing/2014/main" id="{75BF373C-A720-4355-9799-EE4D6F20B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6688" y="8890000"/>
            <a:ext cx="263525" cy="300038"/>
          </a:xfrm>
        </p:spPr>
        <p:txBody>
          <a:bodyPr tIns="65020" bIns="65020"/>
          <a:lstStyle>
            <a:lvl1pPr defTabSz="914400">
              <a:defRPr/>
            </a:lvl1pPr>
          </a:lstStyle>
          <a:p>
            <a:pPr>
              <a:defRPr/>
            </a:pPr>
            <a:fld id="{C50E96DA-DB1D-4B13-8528-9E0200BB03F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90866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F9FD3-785F-4BF7-8001-0F8B91DA9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C93BF-1DCB-4295-9DF2-55C8FF7EA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50F3A-941C-45AF-8402-02ED97302FA7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650875" y="8885238"/>
            <a:ext cx="3006725" cy="650875"/>
          </a:xfrm>
          <a:prstGeom prst="rect">
            <a:avLst/>
          </a:prstGeom>
        </p:spPr>
        <p:txBody>
          <a:bodyPr lIns="91445" tIns="45722" rIns="91445" bIns="45722"/>
          <a:lstStyle>
            <a:lvl1pPr defTabSz="1300460">
              <a:defRPr sz="2600">
                <a:latin typeface="Arial" charset="0"/>
                <a:ea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3263D-CF54-4EEF-A0CB-FE3AA050E516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446588" y="8885238"/>
            <a:ext cx="4100512" cy="650875"/>
          </a:xfrm>
          <a:prstGeom prst="rect">
            <a:avLst/>
          </a:prstGeom>
        </p:spPr>
        <p:txBody>
          <a:bodyPr lIns="91445" tIns="45722" rIns="91445" bIns="45722"/>
          <a:lstStyle>
            <a:lvl1pPr defTabSz="1300460">
              <a:defRPr sz="2600">
                <a:latin typeface="Arial" charset="0"/>
                <a:ea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0A634-3198-408D-8528-650E53D629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047CE24C-ADD8-4954-8027-C6A1B3A8BA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922203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0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254D31D-C4D7-4DC2-90F7-2A56F23773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 lIns="130039" tIns="65020" rIns="130039" bIns="65020"/>
          <a:lstStyle>
            <a:lvl1pPr defTabSz="1300460">
              <a:defRPr sz="2600">
                <a:latin typeface="Arial" charset="0"/>
                <a:ea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E57BF81E-5DFE-45A5-8365-089C05EA047E}" type="datetimeFigureOut">
              <a:rPr lang="hu-HU"/>
              <a:pPr>
                <a:defRPr/>
              </a:pPr>
              <a:t>2020. 11. 10.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EE080BF-2EC7-4F98-8869-5E77874EE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 lIns="130039" tIns="65020" rIns="130039" bIns="65020"/>
          <a:lstStyle>
            <a:lvl1pPr defTabSz="1300460">
              <a:defRPr sz="2600">
                <a:latin typeface="Arial" charset="0"/>
                <a:ea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C4A4839-D439-4C84-BFBD-2A3BB7FE5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6688" y="8910638"/>
            <a:ext cx="263525" cy="260350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B89493B-E970-48CB-B976-B9E6A0495AE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6082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>
            <a:extLst>
              <a:ext uri="{FF2B5EF4-FFF2-40B4-BE49-F238E27FC236}">
                <a16:creationId xmlns:a16="http://schemas.microsoft.com/office/drawing/2014/main" id="{C195D13D-6929-4C25-8565-B909D18570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3980C-9841-4A73-88EC-E5741A103346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396577589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sz="half" idx="1"/>
          </p:nvPr>
        </p:nvSpPr>
        <p:spPr>
          <a:xfrm>
            <a:off x="650159" y="2282039"/>
            <a:ext cx="5711042" cy="56563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38" name="Shape 38" descr="PlaceHolder 3"/>
          <p:cNvSpPr>
            <a:spLocks noGrp="1"/>
          </p:cNvSpPr>
          <p:nvPr>
            <p:ph type="body" sz="half" idx="13"/>
          </p:nvPr>
        </p:nvSpPr>
        <p:spPr>
          <a:xfrm>
            <a:off x="6647040" y="2282039"/>
            <a:ext cx="5711041" cy="565632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5" name="Shape 4">
            <a:extLst>
              <a:ext uri="{FF2B5EF4-FFF2-40B4-BE49-F238E27FC236}">
                <a16:creationId xmlns:a16="http://schemas.microsoft.com/office/drawing/2014/main" id="{E9401FE8-D678-4428-91F6-3DC34F3C0C5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E8DF4-08C8-4EC2-871B-EF561F0ACDAF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031923369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3" name="Shape 4">
            <a:extLst>
              <a:ext uri="{FF2B5EF4-FFF2-40B4-BE49-F238E27FC236}">
                <a16:creationId xmlns:a16="http://schemas.microsoft.com/office/drawing/2014/main" id="{863C3C86-F1DF-4381-809D-0FF4F48217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9E1E7-F37A-4599-943F-1D1B2B0E02FE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031700491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650159" y="389159"/>
            <a:ext cx="11703602" cy="75492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3" name="Shape 4">
            <a:extLst>
              <a:ext uri="{FF2B5EF4-FFF2-40B4-BE49-F238E27FC236}">
                <a16:creationId xmlns:a16="http://schemas.microsoft.com/office/drawing/2014/main" id="{CF27AF90-CF0C-4B2E-8826-B852EBBB8A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75169-F855-44C1-845A-8A2B4E1C3013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418360592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4" descr="PlaceHolder 3">
            <a:extLst>
              <a:ext uri="{FF2B5EF4-FFF2-40B4-BE49-F238E27FC236}">
                <a16:creationId xmlns:a16="http://schemas.microsoft.com/office/drawing/2014/main" id="{E578688A-45B0-4E28-81F5-90B7C2B6AC94}"/>
              </a:ext>
            </a:extLst>
          </p:cNvPr>
          <p:cNvSpPr/>
          <p:nvPr/>
        </p:nvSpPr>
        <p:spPr>
          <a:xfrm>
            <a:off x="650875" y="5237163"/>
            <a:ext cx="5710238" cy="269716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sz="quarter" idx="1"/>
          </p:nvPr>
        </p:nvSpPr>
        <p:spPr>
          <a:xfrm>
            <a:off x="650159" y="2282039"/>
            <a:ext cx="571104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65" name="Shape 65" descr="PlaceHolder 4"/>
          <p:cNvSpPr>
            <a:spLocks noGrp="1"/>
          </p:cNvSpPr>
          <p:nvPr>
            <p:ph type="body" sz="half" idx="13"/>
          </p:nvPr>
        </p:nvSpPr>
        <p:spPr>
          <a:xfrm>
            <a:off x="6647040" y="2282039"/>
            <a:ext cx="5711041" cy="565632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66">
            <a:extLst>
              <a:ext uri="{FF2B5EF4-FFF2-40B4-BE49-F238E27FC236}">
                <a16:creationId xmlns:a16="http://schemas.microsoft.com/office/drawing/2014/main" id="{79344018-F62F-4273-8175-938BF3EC3F3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CD1CC-8149-4861-A0AA-8995C7CB7E03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236770832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5" descr="PlaceHolder 3">
            <a:extLst>
              <a:ext uri="{FF2B5EF4-FFF2-40B4-BE49-F238E27FC236}">
                <a16:creationId xmlns:a16="http://schemas.microsoft.com/office/drawing/2014/main" id="{77A82783-E81F-42C8-8BF5-4EF2BDFAA145}"/>
              </a:ext>
            </a:extLst>
          </p:cNvPr>
          <p:cNvSpPr/>
          <p:nvPr/>
        </p:nvSpPr>
        <p:spPr>
          <a:xfrm>
            <a:off x="6646863" y="2282825"/>
            <a:ext cx="57118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"/>
          </p:nvPr>
        </p:nvSpPr>
        <p:spPr>
          <a:xfrm>
            <a:off x="650159" y="2282039"/>
            <a:ext cx="5711042" cy="56563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76" name="Shape 76" descr="PlaceHolder 4"/>
          <p:cNvSpPr>
            <a:spLocks noGrp="1"/>
          </p:cNvSpPr>
          <p:nvPr>
            <p:ph type="body" sz="quarter" idx="13"/>
          </p:nvPr>
        </p:nvSpPr>
        <p:spPr>
          <a:xfrm>
            <a:off x="6647040" y="5236559"/>
            <a:ext cx="5711041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77">
            <a:extLst>
              <a:ext uri="{FF2B5EF4-FFF2-40B4-BE49-F238E27FC236}">
                <a16:creationId xmlns:a16="http://schemas.microsoft.com/office/drawing/2014/main" id="{C1CC58BD-E1E0-494D-917B-C4136E9C125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1EA79-23EA-42B9-8086-42E00C4AE33A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08211583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650162" y="389167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650162" y="2282055"/>
            <a:ext cx="11703602" cy="56563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347" indent="-228347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093" indent="-266411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3064" indent="-319682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5295" indent="-355209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1982" indent="-355209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CDCB59BF-D577-4902-AFB3-BDF1A6C29D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3825A-ED68-4EA2-B559-E48B9847E242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042495690"/>
      </p:ext>
    </p:extLst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86" descr="PlaceHolder 3">
            <a:extLst>
              <a:ext uri="{FF2B5EF4-FFF2-40B4-BE49-F238E27FC236}">
                <a16:creationId xmlns:a16="http://schemas.microsoft.com/office/drawing/2014/main" id="{CFC489FB-8729-4BDD-8EC6-050D98F75BD0}"/>
              </a:ext>
            </a:extLst>
          </p:cNvPr>
          <p:cNvSpPr/>
          <p:nvPr/>
        </p:nvSpPr>
        <p:spPr>
          <a:xfrm>
            <a:off x="6646863" y="2282825"/>
            <a:ext cx="57118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sz="quarter" idx="1"/>
          </p:nvPr>
        </p:nvSpPr>
        <p:spPr>
          <a:xfrm>
            <a:off x="650159" y="2282039"/>
            <a:ext cx="571104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87" name="Shape 87" descr="PlaceHolder 4"/>
          <p:cNvSpPr>
            <a:spLocks noGrp="1"/>
          </p:cNvSpPr>
          <p:nvPr>
            <p:ph type="body" sz="half" idx="13"/>
          </p:nvPr>
        </p:nvSpPr>
        <p:spPr>
          <a:xfrm>
            <a:off x="650159" y="5236559"/>
            <a:ext cx="1170360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88">
            <a:extLst>
              <a:ext uri="{FF2B5EF4-FFF2-40B4-BE49-F238E27FC236}">
                <a16:creationId xmlns:a16="http://schemas.microsoft.com/office/drawing/2014/main" id="{E32CBEB7-2F40-40BB-997E-44B25DB431B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E30B8-6B19-44C1-A9B9-52C38A688E0D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759112287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sz="half" idx="1"/>
          </p:nvPr>
        </p:nvSpPr>
        <p:spPr>
          <a:xfrm>
            <a:off x="650159" y="2282039"/>
            <a:ext cx="1170360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97" name="Shape 97" descr="PlaceHolder 3"/>
          <p:cNvSpPr>
            <a:spLocks noGrp="1"/>
          </p:cNvSpPr>
          <p:nvPr>
            <p:ph type="body" sz="half" idx="13"/>
          </p:nvPr>
        </p:nvSpPr>
        <p:spPr>
          <a:xfrm>
            <a:off x="650159" y="5236559"/>
            <a:ext cx="1170360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5" name="Shape 4">
            <a:extLst>
              <a:ext uri="{FF2B5EF4-FFF2-40B4-BE49-F238E27FC236}">
                <a16:creationId xmlns:a16="http://schemas.microsoft.com/office/drawing/2014/main" id="{18C979EE-0332-42BC-9154-18E221EF8F4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E5B5E-C411-480E-9F4C-17A5C8382A45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02734099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7" descr="PlaceHolder 3">
            <a:extLst>
              <a:ext uri="{FF2B5EF4-FFF2-40B4-BE49-F238E27FC236}">
                <a16:creationId xmlns:a16="http://schemas.microsoft.com/office/drawing/2014/main" id="{4675E504-4A68-450C-923F-4E6FB9F42349}"/>
              </a:ext>
            </a:extLst>
          </p:cNvPr>
          <p:cNvSpPr/>
          <p:nvPr/>
        </p:nvSpPr>
        <p:spPr>
          <a:xfrm>
            <a:off x="6646863" y="2282825"/>
            <a:ext cx="57118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6" name="Shape 108" descr="PlaceHolder 4">
            <a:extLst>
              <a:ext uri="{FF2B5EF4-FFF2-40B4-BE49-F238E27FC236}">
                <a16:creationId xmlns:a16="http://schemas.microsoft.com/office/drawing/2014/main" id="{956609BD-0AE1-40CC-A085-77FD6010A0F0}"/>
              </a:ext>
            </a:extLst>
          </p:cNvPr>
          <p:cNvSpPr/>
          <p:nvPr/>
        </p:nvSpPr>
        <p:spPr>
          <a:xfrm>
            <a:off x="6646863" y="5237163"/>
            <a:ext cx="5711825" cy="269716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105" name="Shape 105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sz="quarter" idx="1"/>
          </p:nvPr>
        </p:nvSpPr>
        <p:spPr>
          <a:xfrm>
            <a:off x="650159" y="2282039"/>
            <a:ext cx="571104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09" name="Shape 109" descr="PlaceHolder 5"/>
          <p:cNvSpPr>
            <a:spLocks noGrp="1"/>
          </p:cNvSpPr>
          <p:nvPr>
            <p:ph type="body" sz="quarter" idx="13"/>
          </p:nvPr>
        </p:nvSpPr>
        <p:spPr>
          <a:xfrm>
            <a:off x="650159" y="5236559"/>
            <a:ext cx="571104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7" name="Shape 110">
            <a:extLst>
              <a:ext uri="{FF2B5EF4-FFF2-40B4-BE49-F238E27FC236}">
                <a16:creationId xmlns:a16="http://schemas.microsoft.com/office/drawing/2014/main" id="{6EBE3AE1-ABB7-4647-BEC8-0F0A0966C0E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3F4CE-EC06-4A3F-B667-1534DE530487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231989833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19" descr="PlaceHolder 3">
            <a:extLst>
              <a:ext uri="{FF2B5EF4-FFF2-40B4-BE49-F238E27FC236}">
                <a16:creationId xmlns:a16="http://schemas.microsoft.com/office/drawing/2014/main" id="{BE44D8A4-4717-4D19-90A5-A90E0011FB6C}"/>
              </a:ext>
            </a:extLst>
          </p:cNvPr>
          <p:cNvSpPr/>
          <p:nvPr/>
        </p:nvSpPr>
        <p:spPr>
          <a:xfrm>
            <a:off x="4606925" y="2282825"/>
            <a:ext cx="37687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6" name="Shape 120" descr="PlaceHolder 4">
            <a:extLst>
              <a:ext uri="{FF2B5EF4-FFF2-40B4-BE49-F238E27FC236}">
                <a16:creationId xmlns:a16="http://schemas.microsoft.com/office/drawing/2014/main" id="{9F1F4C9F-4263-4219-9781-0BB5112CDBE4}"/>
              </a:ext>
            </a:extLst>
          </p:cNvPr>
          <p:cNvSpPr/>
          <p:nvPr/>
        </p:nvSpPr>
        <p:spPr>
          <a:xfrm>
            <a:off x="8564563" y="2282825"/>
            <a:ext cx="37687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7" name="Shape 121" descr="PlaceHolder 5">
            <a:extLst>
              <a:ext uri="{FF2B5EF4-FFF2-40B4-BE49-F238E27FC236}">
                <a16:creationId xmlns:a16="http://schemas.microsoft.com/office/drawing/2014/main" id="{4DC584B4-8CED-4865-BFB7-7A7DA8E2F0EC}"/>
              </a:ext>
            </a:extLst>
          </p:cNvPr>
          <p:cNvSpPr/>
          <p:nvPr/>
        </p:nvSpPr>
        <p:spPr>
          <a:xfrm>
            <a:off x="8564563" y="5237163"/>
            <a:ext cx="3768725" cy="269716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8" name="Shape 122" descr="PlaceHolder 6">
            <a:extLst>
              <a:ext uri="{FF2B5EF4-FFF2-40B4-BE49-F238E27FC236}">
                <a16:creationId xmlns:a16="http://schemas.microsoft.com/office/drawing/2014/main" id="{308E075E-4AF7-459A-892D-473FCBB43AA7}"/>
              </a:ext>
            </a:extLst>
          </p:cNvPr>
          <p:cNvSpPr/>
          <p:nvPr/>
        </p:nvSpPr>
        <p:spPr>
          <a:xfrm>
            <a:off x="4606925" y="5237163"/>
            <a:ext cx="3768725" cy="269716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650159" y="2282039"/>
            <a:ext cx="376848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23" name="Shape 123" descr="PlaceHolder 7"/>
          <p:cNvSpPr>
            <a:spLocks noGrp="1"/>
          </p:cNvSpPr>
          <p:nvPr>
            <p:ph type="body" sz="quarter" idx="13"/>
          </p:nvPr>
        </p:nvSpPr>
        <p:spPr>
          <a:xfrm>
            <a:off x="650159" y="5236559"/>
            <a:ext cx="3768481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9" name="Shape 124">
            <a:extLst>
              <a:ext uri="{FF2B5EF4-FFF2-40B4-BE49-F238E27FC236}">
                <a16:creationId xmlns:a16="http://schemas.microsoft.com/office/drawing/2014/main" id="{FB686B6E-2ECC-4FBE-8D05-5CBD2C7C2D6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B9051-F215-4C0A-8F8E-C26E1E967394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978640165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650159" y="2282039"/>
            <a:ext cx="11703602" cy="56563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18379D77-29D1-4CB0-9B66-4F4BAD7D60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E15C3-7FDE-4430-A5CA-0E8B313B2F52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24497022"/>
      </p:ext>
    </p:extLst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xfrm>
            <a:off x="650159" y="2282039"/>
            <a:ext cx="11703602" cy="56563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AD886820-0BD4-4441-889A-241FA95FF5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86A83-A4D7-473A-A359-2B7BB74D6629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388468244"/>
      </p:ext>
    </p:extLst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57" name="Shape 157"/>
          <p:cNvSpPr>
            <a:spLocks noGrp="1"/>
          </p:cNvSpPr>
          <p:nvPr>
            <p:ph type="body" sz="half" idx="1"/>
          </p:nvPr>
        </p:nvSpPr>
        <p:spPr>
          <a:xfrm>
            <a:off x="650159" y="2282039"/>
            <a:ext cx="5711042" cy="56563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58" name="Shape 158" descr="PlaceHolder 3"/>
          <p:cNvSpPr>
            <a:spLocks noGrp="1"/>
          </p:cNvSpPr>
          <p:nvPr>
            <p:ph type="body" sz="half" idx="13"/>
          </p:nvPr>
        </p:nvSpPr>
        <p:spPr>
          <a:xfrm>
            <a:off x="6647040" y="2282039"/>
            <a:ext cx="5711041" cy="565632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5" name="Shape 4">
            <a:extLst>
              <a:ext uri="{FF2B5EF4-FFF2-40B4-BE49-F238E27FC236}">
                <a16:creationId xmlns:a16="http://schemas.microsoft.com/office/drawing/2014/main" id="{5661A365-751A-41D2-B22D-70A6DEA5A72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F5593-474F-4E66-A3AC-989046167B55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368388421"/>
      </p:ext>
    </p:extLst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3" name="Shape 4">
            <a:extLst>
              <a:ext uri="{FF2B5EF4-FFF2-40B4-BE49-F238E27FC236}">
                <a16:creationId xmlns:a16="http://schemas.microsoft.com/office/drawing/2014/main" id="{D8AE823A-9DEC-44CC-930B-55E0A19D75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26025-904D-48C9-B534-0714D96C167D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187853814"/>
      </p:ext>
    </p:extLst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body" idx="1"/>
          </p:nvPr>
        </p:nvSpPr>
        <p:spPr>
          <a:xfrm>
            <a:off x="650159" y="389159"/>
            <a:ext cx="11703602" cy="75492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3" name="Shape 4">
            <a:extLst>
              <a:ext uri="{FF2B5EF4-FFF2-40B4-BE49-F238E27FC236}">
                <a16:creationId xmlns:a16="http://schemas.microsoft.com/office/drawing/2014/main" id="{BCD2A9A7-DCA3-4B8C-9A0B-161DCFED61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73382-78CB-449B-BB49-368C9C65176B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294801867"/>
      </p:ext>
    </p:extLst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84" descr="PlaceHolder 3">
            <a:extLst>
              <a:ext uri="{FF2B5EF4-FFF2-40B4-BE49-F238E27FC236}">
                <a16:creationId xmlns:a16="http://schemas.microsoft.com/office/drawing/2014/main" id="{A4C6A0C6-FC45-4D7C-9968-24F64159A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75" y="5237163"/>
            <a:ext cx="5710238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83" name="Shape 183"/>
          <p:cNvSpPr>
            <a:spLocks noGrp="1"/>
          </p:cNvSpPr>
          <p:nvPr>
            <p:ph type="body" sz="quarter" idx="1"/>
          </p:nvPr>
        </p:nvSpPr>
        <p:spPr>
          <a:xfrm>
            <a:off x="650159" y="2282039"/>
            <a:ext cx="5711042" cy="26978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85" name="Shape 185" descr="PlaceHolder 4"/>
          <p:cNvSpPr>
            <a:spLocks noGrp="1"/>
          </p:cNvSpPr>
          <p:nvPr>
            <p:ph type="body" sz="half" idx="13"/>
          </p:nvPr>
        </p:nvSpPr>
        <p:spPr>
          <a:xfrm>
            <a:off x="6647040" y="2282039"/>
            <a:ext cx="5711041" cy="565632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186">
            <a:extLst>
              <a:ext uri="{FF2B5EF4-FFF2-40B4-BE49-F238E27FC236}">
                <a16:creationId xmlns:a16="http://schemas.microsoft.com/office/drawing/2014/main" id="{D8CD6B7A-23EB-4BA6-87A4-14B8EA89BBE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EFF47-026F-41A7-99B2-DF54E6A676AA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5423734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46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66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82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Relationship Id="rId22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86.xml"/><Relationship Id="rId21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20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Relationship Id="rId22" Type="http://schemas.openxmlformats.org/officeDocument/2006/relationships/slideLayout" Target="../slideLayouts/slideLayout10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08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20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15.xml"/><Relationship Id="rId19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Relationship Id="rId22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28.xml"/><Relationship Id="rId21" Type="http://schemas.openxmlformats.org/officeDocument/2006/relationships/theme" Target="../theme/theme7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27.xml"/><Relationship Id="rId16" Type="http://schemas.openxmlformats.org/officeDocument/2006/relationships/slideLayout" Target="../slideLayouts/slideLayout141.xml"/><Relationship Id="rId20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35.xml"/><Relationship Id="rId19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9.xml"/><Relationship Id="rId22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>
            <a:extLst>
              <a:ext uri="{FF2B5EF4-FFF2-40B4-BE49-F238E27FC236}">
                <a16:creationId xmlns:a16="http://schemas.microsoft.com/office/drawing/2014/main" id="{4AC470ED-E19B-46A0-9C3B-F83C84E3C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75" y="130175"/>
            <a:ext cx="1170305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anchor="ctr"/>
          <a:lstStyle/>
          <a:p>
            <a:r>
              <a:t>Címszöveg</a:t>
            </a:r>
          </a:p>
        </p:txBody>
      </p:sp>
      <p:sp>
        <p:nvSpPr>
          <p:cNvPr id="3" name="Shape 3">
            <a:extLst>
              <a:ext uri="{FF2B5EF4-FFF2-40B4-BE49-F238E27FC236}">
                <a16:creationId xmlns:a16="http://schemas.microsoft.com/office/drawing/2014/main" id="{D8414B57-A965-4280-AB27-29E49F7F5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0875" y="2276475"/>
            <a:ext cx="11703050" cy="74771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/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6148" name="Shape 4">
            <a:extLst>
              <a:ext uri="{FF2B5EF4-FFF2-40B4-BE49-F238E27FC236}">
                <a16:creationId xmlns:a16="http://schemas.microsoft.com/office/drawing/2014/main" id="{ECBEF276-441C-47B3-9DF9-0F82A1AEE52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9050338" y="8907463"/>
            <a:ext cx="2698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none" lIns="45673" tIns="45673" rIns="45673" bIns="45673" numCol="1" anchor="ctr" anchorCtr="0" compatLnSpc="1">
            <a:prstTxWarp prst="textNoShape">
              <a:avLst/>
            </a:prstTxWarp>
            <a:spAutoFit/>
          </a:bodyPr>
          <a:lstStyle>
            <a:lvl1pPr algn="r" eaLnBrk="1">
              <a:defRPr sz="1100">
                <a:latin typeface="Arial" charset="0"/>
                <a:ea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F3E216E9-8695-4A1D-BF49-2E916D51612E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77" r:id="rId3"/>
    <p:sldLayoutId id="2147484278" r:id="rId4"/>
    <p:sldLayoutId id="2147484279" r:id="rId5"/>
    <p:sldLayoutId id="2147484240" r:id="rId6"/>
    <p:sldLayoutId id="2147484280" r:id="rId7"/>
    <p:sldLayoutId id="2147484281" r:id="rId8"/>
    <p:sldLayoutId id="2147484241" r:id="rId9"/>
    <p:sldLayoutId id="2147484242" r:id="rId10"/>
    <p:sldLayoutId id="2147484243" r:id="rId11"/>
    <p:sldLayoutId id="2147484244" r:id="rId12"/>
    <p:sldLayoutId id="2147484282" r:id="rId13"/>
    <p:sldLayoutId id="2147484283" r:id="rId14"/>
    <p:sldLayoutId id="2147484284" r:id="rId15"/>
    <p:sldLayoutId id="2147484245" r:id="rId16"/>
    <p:sldLayoutId id="2147484285" r:id="rId17"/>
    <p:sldLayoutId id="2147484286" r:id="rId18"/>
    <p:sldLayoutId id="2147484287" r:id="rId19"/>
    <p:sldLayoutId id="2147484288" r:id="rId20"/>
  </p:sldLayoutIdLst>
  <p:transition spd="med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5pPr>
      <a:lvl6pPr marL="0" marR="0" indent="0" algn="l" defTabSz="91338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6pPr>
      <a:lvl7pPr marL="0" marR="0" indent="0" algn="l" defTabSz="91338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7pPr>
      <a:lvl8pPr marL="0" marR="0" indent="0" algn="l" defTabSz="91338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8pPr>
      <a:lvl9pPr marL="0" marR="0" indent="0" algn="l" defTabSz="91338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9pPr>
    </p:titleStyle>
    <p:bodyStyle>
      <a:lvl1pPr marL="430213" indent="-322263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buChar char="●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1pPr>
      <a:lvl2pPr marL="990600" indent="-45085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75000"/>
        <a:buFont typeface="Wingdings" panose="05000000000000000000" pitchFamily="2" charset="2"/>
        <a:buChar char="−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2pPr>
      <a:lvl3pPr marL="1452563" indent="-446088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buChar char="●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3pPr>
      <a:lvl4pPr marL="1844675" indent="-33337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75000"/>
        <a:buFont typeface="Wingdings" panose="05000000000000000000" pitchFamily="2" charset="2"/>
        <a:buChar char="−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4pPr>
      <a:lvl5pPr marL="2243138" indent="-300038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buChar char="●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5pPr>
      <a:lvl6pPr marL="2675436" marR="0" indent="-302065" algn="l" defTabSz="913382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6pPr>
      <a:lvl7pPr marL="3106955" marR="0" indent="-302065" algn="l" defTabSz="913382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7pPr>
      <a:lvl8pPr marL="3552061" marR="0" indent="-355209" algn="l" defTabSz="913382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Wingdings"/>
        <a:buChar char="•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8pPr>
      <a:lvl9pPr marL="4008759" marR="0" indent="-355209" algn="l" defTabSz="913382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Wingdings"/>
        <a:buChar char="•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33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6698" algn="r" defTabSz="9133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3382" algn="r" defTabSz="9133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0083" algn="r" defTabSz="9133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6776" algn="r" defTabSz="9133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3472" algn="r" defTabSz="9133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0163" algn="r" defTabSz="9133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196858" algn="r" defTabSz="9133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3554" algn="r" defTabSz="9133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>
            <a:extLst>
              <a:ext uri="{FF2B5EF4-FFF2-40B4-BE49-F238E27FC236}">
                <a16:creationId xmlns:a16="http://schemas.microsoft.com/office/drawing/2014/main" id="{A15A00AE-4015-46FC-97AF-7673365DA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75" y="130175"/>
            <a:ext cx="1170305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anchor="ctr"/>
          <a:lstStyle/>
          <a:p>
            <a:r>
              <a:t>Címszöveg</a:t>
            </a:r>
          </a:p>
        </p:txBody>
      </p:sp>
      <p:sp>
        <p:nvSpPr>
          <p:cNvPr id="3" name="Shape 3">
            <a:extLst>
              <a:ext uri="{FF2B5EF4-FFF2-40B4-BE49-F238E27FC236}">
                <a16:creationId xmlns:a16="http://schemas.microsoft.com/office/drawing/2014/main" id="{3794084C-059B-4B7A-9133-C3F3BA771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0875" y="2276475"/>
            <a:ext cx="11703050" cy="74771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/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6148" name="Shape 4">
            <a:extLst>
              <a:ext uri="{FF2B5EF4-FFF2-40B4-BE49-F238E27FC236}">
                <a16:creationId xmlns:a16="http://schemas.microsoft.com/office/drawing/2014/main" id="{74796F98-6A6B-42F5-B5D8-E18B2864561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9050338" y="8907463"/>
            <a:ext cx="2698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none" lIns="45368" tIns="45368" rIns="45368" bIns="45368" numCol="1" anchor="ctr" anchorCtr="0" compatLnSpc="1">
            <a:prstTxWarp prst="textNoShape">
              <a:avLst/>
            </a:prstTxWarp>
            <a:spAutoFit/>
          </a:bodyPr>
          <a:lstStyle>
            <a:lvl1pPr algn="r" defTabSz="906643" eaLnBrk="1">
              <a:defRPr sz="1100" smtClean="0">
                <a:latin typeface="Arial" charset="0"/>
                <a:ea typeface="Microsoft YaHei" pitchFamily="34" charset="-122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BC5E00AC-BDD4-4A4A-9CBF-58BAD82BF157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9" r:id="rId1"/>
    <p:sldLayoutId id="2147484290" r:id="rId2"/>
    <p:sldLayoutId id="2147484291" r:id="rId3"/>
    <p:sldLayoutId id="2147484292" r:id="rId4"/>
    <p:sldLayoutId id="2147484293" r:id="rId5"/>
    <p:sldLayoutId id="2147484294" r:id="rId6"/>
    <p:sldLayoutId id="2147484295" r:id="rId7"/>
    <p:sldLayoutId id="2147484296" r:id="rId8"/>
    <p:sldLayoutId id="2147484297" r:id="rId9"/>
    <p:sldLayoutId id="2147484298" r:id="rId10"/>
    <p:sldLayoutId id="2147484299" r:id="rId11"/>
    <p:sldLayoutId id="2147484300" r:id="rId12"/>
    <p:sldLayoutId id="2147484301" r:id="rId13"/>
    <p:sldLayoutId id="2147484302" r:id="rId14"/>
    <p:sldLayoutId id="2147484303" r:id="rId15"/>
    <p:sldLayoutId id="2147484304" r:id="rId16"/>
    <p:sldLayoutId id="2147484305" r:id="rId17"/>
    <p:sldLayoutId id="2147484306" r:id="rId18"/>
    <p:sldLayoutId id="2147484307" r:id="rId19"/>
    <p:sldLayoutId id="2147484308" r:id="rId20"/>
    <p:sldLayoutId id="2147484309" r:id="rId21"/>
    <p:sldLayoutId id="2147484310" r:id="rId22"/>
    <p:sldLayoutId id="2147484311" r:id="rId23"/>
  </p:sldLayoutIdLst>
  <p:transition spd="med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5pPr>
      <a:lvl6pPr marL="0" marR="0" indent="0" algn="l" defTabSz="90646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6pPr>
      <a:lvl7pPr marL="0" marR="0" indent="0" algn="l" defTabSz="90646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7pPr>
      <a:lvl8pPr marL="0" marR="0" indent="0" algn="l" defTabSz="90646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8pPr>
      <a:lvl9pPr marL="0" marR="0" indent="0" algn="l" defTabSz="90646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9pPr>
    </p:titleStyle>
    <p:bodyStyle>
      <a:lvl1pPr marL="427038" indent="-32067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buChar char="●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1pPr>
      <a:lvl2pPr marL="982663" indent="-44767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75000"/>
        <a:buFont typeface="Wingdings" panose="05000000000000000000" pitchFamily="2" charset="2"/>
        <a:buChar char="−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2pPr>
      <a:lvl3pPr marL="1443038" indent="-442913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buChar char="●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3pPr>
      <a:lvl4pPr marL="1830388" indent="-331788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75000"/>
        <a:buFont typeface="Wingdings" panose="05000000000000000000" pitchFamily="2" charset="2"/>
        <a:buChar char="−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4pPr>
      <a:lvl5pPr marL="2225675" indent="-29845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buChar char="●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5pPr>
      <a:lvl6pPr marL="2655175" marR="0" indent="-299786" algn="l" defTabSz="906463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6pPr>
      <a:lvl7pPr marL="3083429" marR="0" indent="-299786" algn="l" defTabSz="906463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7pPr>
      <a:lvl8pPr marL="3525163" marR="0" indent="-352481" algn="l" defTabSz="906463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Wingdings"/>
        <a:buChar char="•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8pPr>
      <a:lvl9pPr marL="3978401" marR="0" indent="-352481" algn="l" defTabSz="906463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Wingdings"/>
        <a:buChar char="•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064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3242" algn="r" defTabSz="9064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06463" algn="r" defTabSz="9064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59709" algn="r" defTabSz="9064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12944" algn="r" defTabSz="9064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66175" algn="r" defTabSz="9064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19411" algn="r" defTabSz="9064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172649" algn="r" defTabSz="9064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25886" algn="r" defTabSz="9064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>
            <a:extLst>
              <a:ext uri="{FF2B5EF4-FFF2-40B4-BE49-F238E27FC236}">
                <a16:creationId xmlns:a16="http://schemas.microsoft.com/office/drawing/2014/main" id="{5D8E5DBB-99BA-4795-BDF5-119E8D776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75" y="130175"/>
            <a:ext cx="1170305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anchor="ctr"/>
          <a:lstStyle/>
          <a:p>
            <a:r>
              <a:t>Címszöveg</a:t>
            </a:r>
          </a:p>
        </p:txBody>
      </p:sp>
      <p:sp>
        <p:nvSpPr>
          <p:cNvPr id="3" name="Shape 3">
            <a:extLst>
              <a:ext uri="{FF2B5EF4-FFF2-40B4-BE49-F238E27FC236}">
                <a16:creationId xmlns:a16="http://schemas.microsoft.com/office/drawing/2014/main" id="{4F862D8B-0306-4ED5-BA98-D0184A45F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0875" y="2276475"/>
            <a:ext cx="11703050" cy="74771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/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6148" name="Shape 4">
            <a:extLst>
              <a:ext uri="{FF2B5EF4-FFF2-40B4-BE49-F238E27FC236}">
                <a16:creationId xmlns:a16="http://schemas.microsoft.com/office/drawing/2014/main" id="{257F5175-ACE7-4B63-AB87-37DFF9B9025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9050338" y="8907463"/>
            <a:ext cx="2698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none" lIns="45705" tIns="45705" rIns="45705" bIns="45705" numCol="1" anchor="ctr" anchorCtr="0" compatLnSpc="1">
            <a:prstTxWarp prst="textNoShape">
              <a:avLst/>
            </a:prstTxWarp>
            <a:spAutoFit/>
          </a:bodyPr>
          <a:lstStyle>
            <a:lvl1pPr algn="r" eaLnBrk="1">
              <a:defRPr sz="1100">
                <a:latin typeface="Arial" charset="0"/>
                <a:ea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D385D6E5-2501-43A5-8D6F-F6A2FDF7266F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312" r:id="rId4"/>
    <p:sldLayoutId id="2147484313" r:id="rId5"/>
    <p:sldLayoutId id="2147484314" r:id="rId6"/>
    <p:sldLayoutId id="2147484249" r:id="rId7"/>
    <p:sldLayoutId id="2147484315" r:id="rId8"/>
    <p:sldLayoutId id="2147484316" r:id="rId9"/>
    <p:sldLayoutId id="2147484250" r:id="rId10"/>
    <p:sldLayoutId id="2147484251" r:id="rId11"/>
    <p:sldLayoutId id="2147484252" r:id="rId12"/>
    <p:sldLayoutId id="2147484253" r:id="rId13"/>
    <p:sldLayoutId id="2147484254" r:id="rId14"/>
    <p:sldLayoutId id="2147484317" r:id="rId15"/>
    <p:sldLayoutId id="2147484318" r:id="rId16"/>
    <p:sldLayoutId id="2147484319" r:id="rId17"/>
    <p:sldLayoutId id="2147484255" r:id="rId18"/>
    <p:sldLayoutId id="2147484320" r:id="rId19"/>
    <p:sldLayoutId id="2147484321" r:id="rId20"/>
  </p:sldLayoutIdLst>
  <p:transition spd="med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5pPr>
      <a:lvl6pPr marL="0" marR="0" indent="0" algn="l" defTabSz="91411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6pPr>
      <a:lvl7pPr marL="0" marR="0" indent="0" algn="l" defTabSz="91411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7pPr>
      <a:lvl8pPr marL="0" marR="0" indent="0" algn="l" defTabSz="91411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8pPr>
      <a:lvl9pPr marL="0" marR="0" indent="0" algn="l" defTabSz="91411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9pPr>
    </p:titleStyle>
    <p:bodyStyle>
      <a:lvl1pPr marL="430213" indent="-322263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buChar char="●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1pPr>
      <a:lvl2pPr marL="990600" indent="-45085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75000"/>
        <a:buFont typeface="Wingdings" panose="05000000000000000000" pitchFamily="2" charset="2"/>
        <a:buChar char="−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2pPr>
      <a:lvl3pPr marL="1454150" indent="-446088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buChar char="●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3pPr>
      <a:lvl4pPr marL="1846263" indent="-33337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75000"/>
        <a:buFont typeface="Wingdings" panose="05000000000000000000" pitchFamily="2" charset="2"/>
        <a:buChar char="−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4pPr>
      <a:lvl5pPr marL="2244725" indent="-300038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buChar char="●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5pPr>
      <a:lvl6pPr marL="2677575" marR="0" indent="-302306" algn="l" defTabSz="914119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6pPr>
      <a:lvl7pPr marL="3109444" marR="0" indent="-302306" algn="l" defTabSz="914119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7pPr>
      <a:lvl8pPr marL="3554908" marR="0" indent="-355489" algn="l" defTabSz="914119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Wingdings"/>
        <a:buChar char="•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8pPr>
      <a:lvl9pPr marL="4011969" marR="0" indent="-355489" algn="l" defTabSz="914119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Wingdings"/>
        <a:buChar char="•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1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058" algn="r" defTabSz="9141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119" algn="r" defTabSz="9141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177" algn="r" defTabSz="9141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238" algn="r" defTabSz="9141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5300" algn="r" defTabSz="9141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2357" algn="r" defTabSz="9141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199418" algn="r" defTabSz="9141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6478" algn="r" defTabSz="9141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>
            <a:extLst>
              <a:ext uri="{FF2B5EF4-FFF2-40B4-BE49-F238E27FC236}">
                <a16:creationId xmlns:a16="http://schemas.microsoft.com/office/drawing/2014/main" id="{B5B3B197-41C0-4025-810B-1337A9935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75" y="130175"/>
            <a:ext cx="1170305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anchor="ctr"/>
          <a:lstStyle/>
          <a:p>
            <a:r>
              <a:t>Címszöveg</a:t>
            </a:r>
          </a:p>
        </p:txBody>
      </p:sp>
      <p:sp>
        <p:nvSpPr>
          <p:cNvPr id="3" name="Shape 3">
            <a:extLst>
              <a:ext uri="{FF2B5EF4-FFF2-40B4-BE49-F238E27FC236}">
                <a16:creationId xmlns:a16="http://schemas.microsoft.com/office/drawing/2014/main" id="{2FE064A0-5A27-41DC-8241-8D8EBCC67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0875" y="2276475"/>
            <a:ext cx="11703050" cy="74771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/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6148" name="Shape 4">
            <a:extLst>
              <a:ext uri="{FF2B5EF4-FFF2-40B4-BE49-F238E27FC236}">
                <a16:creationId xmlns:a16="http://schemas.microsoft.com/office/drawing/2014/main" id="{44B646E6-3AF0-4C38-A5B4-7CF11431CEC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9050338" y="8907463"/>
            <a:ext cx="2698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none" lIns="45717" tIns="45718" rIns="45717" bIns="45718" numCol="1" anchor="ctr" anchorCtr="0" compatLnSpc="1">
            <a:prstTxWarp prst="textNoShape">
              <a:avLst/>
            </a:prstTxWarp>
            <a:spAutoFit/>
          </a:bodyPr>
          <a:lstStyle>
            <a:lvl1pPr algn="r" defTabSz="1300460" eaLnBrk="1">
              <a:defRPr sz="1100">
                <a:latin typeface="Arial" charset="0"/>
                <a:ea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73372158-9C2F-4631-AB1F-3F2DA2FB2007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2" r:id="rId1"/>
    <p:sldLayoutId id="2147484323" r:id="rId2"/>
    <p:sldLayoutId id="2147484324" r:id="rId3"/>
    <p:sldLayoutId id="2147484325" r:id="rId4"/>
    <p:sldLayoutId id="2147484326" r:id="rId5"/>
    <p:sldLayoutId id="2147484327" r:id="rId6"/>
    <p:sldLayoutId id="2147484328" r:id="rId7"/>
    <p:sldLayoutId id="2147484329" r:id="rId8"/>
    <p:sldLayoutId id="2147484330" r:id="rId9"/>
    <p:sldLayoutId id="2147484331" r:id="rId10"/>
    <p:sldLayoutId id="2147484332" r:id="rId11"/>
    <p:sldLayoutId id="2147484333" r:id="rId12"/>
    <p:sldLayoutId id="2147484334" r:id="rId13"/>
    <p:sldLayoutId id="2147484335" r:id="rId14"/>
    <p:sldLayoutId id="2147484336" r:id="rId15"/>
    <p:sldLayoutId id="2147484337" r:id="rId16"/>
    <p:sldLayoutId id="2147484338" r:id="rId17"/>
    <p:sldLayoutId id="2147484339" r:id="rId18"/>
    <p:sldLayoutId id="2147484340" r:id="rId19"/>
    <p:sldLayoutId id="2147484341" r:id="rId20"/>
  </p:sldLayoutIdLst>
  <p:transition spd="med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5pPr>
      <a:lvl6pPr marL="0" marR="0" indent="0" algn="l" defTabSz="91435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6pPr>
      <a:lvl7pPr marL="0" marR="0" indent="0" algn="l" defTabSz="91435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7pPr>
      <a:lvl8pPr marL="0" marR="0" indent="0" algn="l" defTabSz="91435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8pPr>
      <a:lvl9pPr marL="0" marR="0" indent="0" algn="l" defTabSz="91435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9pPr>
    </p:titleStyle>
    <p:bodyStyle>
      <a:lvl1pPr marL="430213" indent="-322263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buChar char="●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1pPr>
      <a:lvl2pPr marL="990600" indent="-45085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75000"/>
        <a:buFont typeface="Wingdings" panose="05000000000000000000" pitchFamily="2" charset="2"/>
        <a:buChar char="−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2pPr>
      <a:lvl3pPr marL="1454150" indent="-446088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buChar char="●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3pPr>
      <a:lvl4pPr marL="1846263" indent="-33337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75000"/>
        <a:buFont typeface="Wingdings" panose="05000000000000000000" pitchFamily="2" charset="2"/>
        <a:buChar char="−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4pPr>
      <a:lvl5pPr marL="2244725" indent="-300038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buChar char="●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5pPr>
      <a:lvl6pPr marL="2678261" marR="0" indent="-302384" algn="l" defTabSz="914354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6pPr>
      <a:lvl7pPr marL="3110240" marR="0" indent="-302384" algn="l" defTabSz="914354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7pPr>
      <a:lvl8pPr marL="3555819" marR="0" indent="-355581" algn="l" defTabSz="914354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Wingdings"/>
        <a:buChar char="•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8pPr>
      <a:lvl9pPr marL="4012995" marR="0" indent="-355581" algn="l" defTabSz="914354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Wingdings"/>
        <a:buChar char="•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3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176" algn="r" defTabSz="9143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354" algn="r" defTabSz="9143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530" algn="r" defTabSz="9143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706" algn="r" defTabSz="9143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5884" algn="r" defTabSz="9143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060" algn="r" defTabSz="9143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236" algn="r" defTabSz="9143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413" algn="r" defTabSz="9143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>
            <a:extLst>
              <a:ext uri="{FF2B5EF4-FFF2-40B4-BE49-F238E27FC236}">
                <a16:creationId xmlns:a16="http://schemas.microsoft.com/office/drawing/2014/main" id="{597B8839-31E8-46DE-909C-E8294FDFD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75" y="130175"/>
            <a:ext cx="1170305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anchor="ctr"/>
          <a:lstStyle/>
          <a:p>
            <a:r>
              <a:t>Címszöveg</a:t>
            </a:r>
          </a:p>
        </p:txBody>
      </p:sp>
      <p:sp>
        <p:nvSpPr>
          <p:cNvPr id="3" name="Shape 3">
            <a:extLst>
              <a:ext uri="{FF2B5EF4-FFF2-40B4-BE49-F238E27FC236}">
                <a16:creationId xmlns:a16="http://schemas.microsoft.com/office/drawing/2014/main" id="{7E7CD841-2305-4E8A-8A87-B9E55985E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0875" y="2276475"/>
            <a:ext cx="11703050" cy="74771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/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6148" name="Shape 4">
            <a:extLst>
              <a:ext uri="{FF2B5EF4-FFF2-40B4-BE49-F238E27FC236}">
                <a16:creationId xmlns:a16="http://schemas.microsoft.com/office/drawing/2014/main" id="{38AEA6A6-EA37-4792-97D3-972BB2B5A41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6284913" y="8780463"/>
            <a:ext cx="30353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none" lIns="45719" tIns="45720" rIns="45719" bIns="45720" numCol="1" anchor="ctr" anchorCtr="0" compatLnSpc="1">
            <a:prstTxWarp prst="textNoShape">
              <a:avLst/>
            </a:prstTxWarp>
            <a:spAutoFit/>
          </a:bodyPr>
          <a:lstStyle>
            <a:lvl1pPr algn="r" eaLnBrk="1">
              <a:defRPr sz="1200">
                <a:latin typeface="Arial" charset="0"/>
                <a:ea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4687B2B8-5C31-4DB3-BCBF-094933ACD67E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6" r:id="rId1"/>
    <p:sldLayoutId id="2147484257" r:id="rId2"/>
    <p:sldLayoutId id="2147484258" r:id="rId3"/>
    <p:sldLayoutId id="2147484259" r:id="rId4"/>
    <p:sldLayoutId id="2147484342" r:id="rId5"/>
    <p:sldLayoutId id="2147484343" r:id="rId6"/>
    <p:sldLayoutId id="2147484344" r:id="rId7"/>
    <p:sldLayoutId id="2147484260" r:id="rId8"/>
    <p:sldLayoutId id="2147484345" r:id="rId9"/>
    <p:sldLayoutId id="2147484346" r:id="rId10"/>
    <p:sldLayoutId id="2147484261" r:id="rId11"/>
    <p:sldLayoutId id="2147484262" r:id="rId12"/>
    <p:sldLayoutId id="2147484263" r:id="rId13"/>
    <p:sldLayoutId id="2147484264" r:id="rId14"/>
    <p:sldLayoutId id="2147484265" r:id="rId15"/>
    <p:sldLayoutId id="2147484347" r:id="rId16"/>
    <p:sldLayoutId id="2147484348" r:id="rId17"/>
    <p:sldLayoutId id="2147484349" r:id="rId18"/>
    <p:sldLayoutId id="2147484266" r:id="rId19"/>
    <p:sldLayoutId id="2147484350" r:id="rId20"/>
    <p:sldLayoutId id="2147484351" r:id="rId21"/>
    <p:sldLayoutId id="2147484352" r:id="rId22"/>
  </p:sldLayoutIdLst>
  <p:transition spd="med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9pPr>
    </p:titleStyle>
    <p:bodyStyle>
      <a:lvl1pPr marL="431800" indent="-32385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buChar char="●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1pPr>
      <a:lvl2pPr marL="992188" indent="-452438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75000"/>
        <a:buFont typeface="Wingdings" panose="05000000000000000000" pitchFamily="2" charset="2"/>
        <a:buChar char="−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2pPr>
      <a:lvl3pPr marL="1455738" indent="-44767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buChar char="●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3pPr>
      <a:lvl4pPr marL="1847850" indent="-334963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75000"/>
        <a:buFont typeface="Wingdings" panose="05000000000000000000" pitchFamily="2" charset="2"/>
        <a:buChar char="−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4pPr>
      <a:lvl5pPr marL="2246313" indent="-30162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buChar char="●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5pPr>
      <a:lvl6pPr marL="2678399" marR="0" indent="-30239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6pPr>
      <a:lvl7pPr marL="3110399" marR="0" indent="-30239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Wingdings"/>
        <a:buChar char="•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Wingdings"/>
        <a:buChar char="•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>
            <a:extLst>
              <a:ext uri="{FF2B5EF4-FFF2-40B4-BE49-F238E27FC236}">
                <a16:creationId xmlns:a16="http://schemas.microsoft.com/office/drawing/2014/main" id="{FCAC9E85-BAE1-46FB-B8BA-158763766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75" y="130175"/>
            <a:ext cx="1170305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anchor="ctr"/>
          <a:lstStyle/>
          <a:p>
            <a:r>
              <a:t>Címszöveg</a:t>
            </a:r>
          </a:p>
        </p:txBody>
      </p:sp>
      <p:sp>
        <p:nvSpPr>
          <p:cNvPr id="3" name="Shape 3">
            <a:extLst>
              <a:ext uri="{FF2B5EF4-FFF2-40B4-BE49-F238E27FC236}">
                <a16:creationId xmlns:a16="http://schemas.microsoft.com/office/drawing/2014/main" id="{E9FF71B8-EADB-4064-B1B8-BF7E1A476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0875" y="2276475"/>
            <a:ext cx="11703050" cy="74771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/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6148" name="Shape 4">
            <a:extLst>
              <a:ext uri="{FF2B5EF4-FFF2-40B4-BE49-F238E27FC236}">
                <a16:creationId xmlns:a16="http://schemas.microsoft.com/office/drawing/2014/main" id="{A863A8B5-6E41-4F21-BE08-4F22103E4F6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9040813" y="8902700"/>
            <a:ext cx="27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none" lIns="45123" tIns="45124" rIns="45123" bIns="45124" numCol="1" anchor="ctr" anchorCtr="0" compatLnSpc="1">
            <a:prstTxWarp prst="textNoShape">
              <a:avLst/>
            </a:prstTxWarp>
            <a:spAutoFit/>
          </a:bodyPr>
          <a:lstStyle>
            <a:lvl1pPr algn="r" defTabSz="901043" eaLnBrk="1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Arial" charset="0"/>
                <a:ea typeface="Microsoft YaHei" pitchFamily="34" charset="-122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7DDA28E4-05CC-4A2C-8590-37B50108149B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  <p:sldLayoutId id="2147484364" r:id="rId12"/>
    <p:sldLayoutId id="2147484365" r:id="rId13"/>
    <p:sldLayoutId id="2147484366" r:id="rId14"/>
    <p:sldLayoutId id="2147484367" r:id="rId15"/>
    <p:sldLayoutId id="2147484368" r:id="rId16"/>
    <p:sldLayoutId id="2147484369" r:id="rId17"/>
    <p:sldLayoutId id="2147484370" r:id="rId18"/>
    <p:sldLayoutId id="2147484371" r:id="rId19"/>
    <p:sldLayoutId id="2147484372" r:id="rId20"/>
  </p:sldLayoutIdLst>
  <p:transition spd="med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5pPr>
      <a:lvl6pPr marL="0" marR="0" indent="0" algn="l" defTabSz="90086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6pPr>
      <a:lvl7pPr marL="0" marR="0" indent="0" algn="l" defTabSz="90086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7pPr>
      <a:lvl8pPr marL="0" marR="0" indent="0" algn="l" defTabSz="90086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8pPr>
      <a:lvl9pPr marL="0" marR="0" indent="0" algn="l" defTabSz="90086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9pPr>
    </p:titleStyle>
    <p:bodyStyle>
      <a:lvl1pPr marL="423863" indent="-3175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buChar char="●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1pPr>
      <a:lvl2pPr marL="974725" indent="-442913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75000"/>
        <a:buFont typeface="Wingdings" panose="05000000000000000000" pitchFamily="2" charset="2"/>
        <a:buChar char="−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2pPr>
      <a:lvl3pPr marL="1431925" indent="-43815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buChar char="●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3pPr>
      <a:lvl4pPr marL="1819275" indent="-32702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75000"/>
        <a:buFont typeface="Wingdings" panose="05000000000000000000" pitchFamily="2" charset="2"/>
        <a:buChar char="−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4pPr>
      <a:lvl5pPr marL="2211388" indent="-29527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buChar char="●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5pPr>
      <a:lvl6pPr marL="2638777" marR="0" indent="-297929" algn="l" defTabSz="900864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6pPr>
      <a:lvl7pPr marL="3064389" marR="0" indent="-297929" algn="l" defTabSz="900864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7pPr>
      <a:lvl8pPr marL="3503392" marR="0" indent="-350314" algn="l" defTabSz="900864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Wingdings"/>
        <a:buChar char="•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8pPr>
      <a:lvl9pPr marL="3953833" marR="0" indent="-350314" algn="l" defTabSz="900864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Wingdings"/>
        <a:buChar char="•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008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0438" algn="r" defTabSz="9008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00864" algn="r" defTabSz="9008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51310" algn="r" defTabSz="9008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01744" algn="r" defTabSz="9008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52177" algn="r" defTabSz="9008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02618" algn="r" defTabSz="9008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153055" algn="r" defTabSz="9008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03493" algn="r" defTabSz="9008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>
            <a:extLst>
              <a:ext uri="{FF2B5EF4-FFF2-40B4-BE49-F238E27FC236}">
                <a16:creationId xmlns:a16="http://schemas.microsoft.com/office/drawing/2014/main" id="{6F723216-B051-4168-A05B-618AB166E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75" y="130175"/>
            <a:ext cx="1170305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anchor="ctr"/>
          <a:lstStyle/>
          <a:p>
            <a:r>
              <a:t>Címszöveg</a:t>
            </a:r>
          </a:p>
        </p:txBody>
      </p:sp>
      <p:sp>
        <p:nvSpPr>
          <p:cNvPr id="3" name="Shape 3">
            <a:extLst>
              <a:ext uri="{FF2B5EF4-FFF2-40B4-BE49-F238E27FC236}">
                <a16:creationId xmlns:a16="http://schemas.microsoft.com/office/drawing/2014/main" id="{0BA0DEC7-A1FC-4A1F-9637-B0F1AEA10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0875" y="2276475"/>
            <a:ext cx="11703050" cy="74771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/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6148" name="Shape 4">
            <a:extLst>
              <a:ext uri="{FF2B5EF4-FFF2-40B4-BE49-F238E27FC236}">
                <a16:creationId xmlns:a16="http://schemas.microsoft.com/office/drawing/2014/main" id="{C1196EB3-61EE-4458-856D-9950DF2779F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6284913" y="8780463"/>
            <a:ext cx="30353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none" lIns="45719" tIns="45720" rIns="45719" bIns="45720" numCol="1" anchor="ctr" anchorCtr="0" compatLnSpc="1">
            <a:prstTxWarp prst="textNoShape">
              <a:avLst/>
            </a:prstTxWarp>
            <a:spAutoFit/>
          </a:bodyPr>
          <a:lstStyle>
            <a:lvl1pPr algn="r" eaLnBrk="1">
              <a:defRPr sz="1200">
                <a:latin typeface="Arial" charset="0"/>
                <a:ea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DFE65C79-7D9D-4164-924A-0FBEEF46E6EA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7" r:id="rId1"/>
    <p:sldLayoutId id="2147484268" r:id="rId2"/>
    <p:sldLayoutId id="2147484269" r:id="rId3"/>
    <p:sldLayoutId id="2147484373" r:id="rId4"/>
    <p:sldLayoutId id="2147484374" r:id="rId5"/>
    <p:sldLayoutId id="2147484375" r:id="rId6"/>
    <p:sldLayoutId id="2147484270" r:id="rId7"/>
    <p:sldLayoutId id="2147484376" r:id="rId8"/>
    <p:sldLayoutId id="2147484377" r:id="rId9"/>
    <p:sldLayoutId id="2147484271" r:id="rId10"/>
    <p:sldLayoutId id="2147484272" r:id="rId11"/>
    <p:sldLayoutId id="2147484273" r:id="rId12"/>
    <p:sldLayoutId id="2147484274" r:id="rId13"/>
    <p:sldLayoutId id="2147484275" r:id="rId14"/>
    <p:sldLayoutId id="2147484378" r:id="rId15"/>
    <p:sldLayoutId id="2147484379" r:id="rId16"/>
    <p:sldLayoutId id="2147484380" r:id="rId17"/>
    <p:sldLayoutId id="2147484276" r:id="rId18"/>
    <p:sldLayoutId id="2147484381" r:id="rId19"/>
    <p:sldLayoutId id="2147484382" r:id="rId20"/>
  </p:sldLayoutIdLst>
  <p:transition spd="med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9pPr>
    </p:titleStyle>
    <p:bodyStyle>
      <a:lvl1pPr marL="431800" indent="-32385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buChar char="●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1pPr>
      <a:lvl2pPr marL="992188" indent="-452438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75000"/>
        <a:buFont typeface="Wingdings" panose="05000000000000000000" pitchFamily="2" charset="2"/>
        <a:buChar char="−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2pPr>
      <a:lvl3pPr marL="1455738" indent="-44767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buChar char="●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3pPr>
      <a:lvl4pPr marL="1847850" indent="-334963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75000"/>
        <a:buFont typeface="Wingdings" panose="05000000000000000000" pitchFamily="2" charset="2"/>
        <a:buChar char="−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4pPr>
      <a:lvl5pPr marL="2246313" indent="-30162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buChar char="●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5pPr>
      <a:lvl6pPr marL="2678399" marR="0" indent="-30239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6pPr>
      <a:lvl7pPr marL="3110399" marR="0" indent="-30239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Wingdings"/>
        <a:buChar char="•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Wingdings"/>
        <a:buChar char="•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9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9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6.xml"/><Relationship Id="rId6" Type="http://schemas.openxmlformats.org/officeDocument/2006/relationships/image" Target="../media/image41.png"/><Relationship Id="rId5" Type="http://schemas.openxmlformats.org/officeDocument/2006/relationships/image" Target="../media/image27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hyperlink" Target="http://www.scnetcentral.com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a.gov/library/publications/the-world-factbook/docs/notesanddefs.html?fieldkey=2195&amp;term=GDP%20(official%20exchange%20rate)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www.cia.gov/library/publications/the-world-factbook/docs/notesanddefs.html?fieldkey=2119&amp;term=Population" TargetMode="External"/><Relationship Id="rId4" Type="http://schemas.openxmlformats.org/officeDocument/2006/relationships/hyperlink" Target="https://www.cia.gov/library/publications/the-world-factbook/docs/notesanddefs.html?fieldkey=2001&amp;term=GDP%20(purchasing%20power%20parity)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3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5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övegdoboz 10">
            <a:extLst>
              <a:ext uri="{FF2B5EF4-FFF2-40B4-BE49-F238E27FC236}">
                <a16:creationId xmlns:a16="http://schemas.microsoft.com/office/drawing/2014/main" id="{C184F3B3-F503-4370-9478-3604CB3274AE}"/>
              </a:ext>
            </a:extLst>
          </p:cNvPr>
          <p:cNvSpPr txBox="1"/>
          <p:nvPr/>
        </p:nvSpPr>
        <p:spPr>
          <a:xfrm>
            <a:off x="1194316" y="496603"/>
            <a:ext cx="10671113" cy="17933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3" tIns="65023" rIns="65023" bIns="65023" spcCol="38100">
            <a:spAutoFit/>
          </a:bodyPr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Nemzetközi Vásárlói Közösség,</a:t>
            </a:r>
          </a:p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Ahol minden tag nyer!</a:t>
            </a:r>
          </a:p>
        </p:txBody>
      </p:sp>
      <p:pic>
        <p:nvPicPr>
          <p:cNvPr id="118787" name="Kép 2">
            <a:extLst>
              <a:ext uri="{FF2B5EF4-FFF2-40B4-BE49-F238E27FC236}">
                <a16:creationId xmlns:a16="http://schemas.microsoft.com/office/drawing/2014/main" id="{6E197317-434F-45EF-B4A2-429D65DCA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38" y="2054225"/>
            <a:ext cx="6994525" cy="699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felé nyíl 8">
            <a:extLst>
              <a:ext uri="{FF2B5EF4-FFF2-40B4-BE49-F238E27FC236}">
                <a16:creationId xmlns:a16="http://schemas.microsoft.com/office/drawing/2014/main" id="{D0B2136F-9B88-47F1-B307-052472148600}"/>
              </a:ext>
            </a:extLst>
          </p:cNvPr>
          <p:cNvSpPr/>
          <p:nvPr/>
        </p:nvSpPr>
        <p:spPr>
          <a:xfrm>
            <a:off x="3708011" y="6157099"/>
            <a:ext cx="5467739" cy="733659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E10E79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MetaPro-Black" panose="02000503050000020004" pitchFamily="50" charset="0"/>
              <a:ea typeface="+mj-ea"/>
              <a:cs typeface="Arial"/>
              <a:sym typeface="Arial"/>
            </a:endParaRPr>
          </a:p>
        </p:txBody>
      </p:sp>
      <p:sp>
        <p:nvSpPr>
          <p:cNvPr id="58" name="Lekerekített téglalap 57">
            <a:extLst>
              <a:ext uri="{FF2B5EF4-FFF2-40B4-BE49-F238E27FC236}">
                <a16:creationId xmlns:a16="http://schemas.microsoft.com/office/drawing/2014/main" id="{D28E2673-B2C9-4E34-BF05-C691A37A6E63}"/>
              </a:ext>
            </a:extLst>
          </p:cNvPr>
          <p:cNvSpPr/>
          <p:nvPr/>
        </p:nvSpPr>
        <p:spPr>
          <a:xfrm>
            <a:off x="476042" y="6945023"/>
            <a:ext cx="12131805" cy="132802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spc="-3" dirty="0">
                <a:solidFill>
                  <a:srgbClr val="CC0066"/>
                </a:solidFill>
                <a:latin typeface="MetaPro-Black" panose="02000503050000020004" pitchFamily="50" charset="0"/>
                <a:ea typeface="Arial" charset="0"/>
                <a:cs typeface="Arial" charset="0"/>
                <a:sym typeface="Arial" charset="0"/>
              </a:rPr>
              <a:t>A csoportod költései után pénzvisszatérítést,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spc="-3" dirty="0">
                <a:solidFill>
                  <a:srgbClr val="CC0066"/>
                </a:solidFill>
                <a:latin typeface="MetaPro-Black" panose="02000503050000020004" pitchFamily="50" charset="0"/>
                <a:ea typeface="Arial" charset="0"/>
                <a:cs typeface="Arial" charset="0"/>
                <a:sym typeface="Arial" charset="0"/>
              </a:rPr>
              <a:t>a vásárlói közösség építéséért pedig jutalékot kaphatsz..</a:t>
            </a:r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ABAA2F76-B6E3-4EAA-AD92-8818F7220765}"/>
              </a:ext>
            </a:extLst>
          </p:cNvPr>
          <p:cNvGrpSpPr>
            <a:grpSpLocks/>
          </p:cNvGrpSpPr>
          <p:nvPr/>
        </p:nvGrpSpPr>
        <p:grpSpPr bwMode="auto">
          <a:xfrm>
            <a:off x="4759325" y="1739900"/>
            <a:ext cx="4546600" cy="4246563"/>
            <a:chOff x="4529652" y="1739392"/>
            <a:chExt cx="4546697" cy="4246292"/>
          </a:xfrm>
        </p:grpSpPr>
        <p:sp>
          <p:nvSpPr>
            <p:cNvPr id="49" name="Lekerekített téglalap 48">
              <a:extLst>
                <a:ext uri="{FF2B5EF4-FFF2-40B4-BE49-F238E27FC236}">
                  <a16:creationId xmlns:a16="http://schemas.microsoft.com/office/drawing/2014/main" id="{B5112C54-8D35-485C-91A0-C6FA7A9C2285}"/>
                </a:ext>
              </a:extLst>
            </p:cNvPr>
            <p:cNvSpPr/>
            <p:nvPr/>
          </p:nvSpPr>
          <p:spPr>
            <a:xfrm>
              <a:off x="4529652" y="1754602"/>
              <a:ext cx="3269333" cy="40862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9" tIns="45719" rIns="45719" bIns="45719" spcCol="38100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etaPro-Black" panose="02000503050000020004" pitchFamily="50" charset="0"/>
                <a:ea typeface="+mj-ea"/>
                <a:cs typeface="Arial"/>
                <a:sym typeface="Arial"/>
              </a:endParaRPr>
            </a:p>
          </p:txBody>
        </p:sp>
        <p:pic>
          <p:nvPicPr>
            <p:cNvPr id="133146" name="Picture 6">
              <a:extLst>
                <a:ext uri="{FF2B5EF4-FFF2-40B4-BE49-F238E27FC236}">
                  <a16:creationId xmlns:a16="http://schemas.microsoft.com/office/drawing/2014/main" id="{13CD45AD-1BD2-4016-8616-24A8B55E4E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4535"/>
            <a:stretch>
              <a:fillRect/>
            </a:stretch>
          </p:blipFill>
          <p:spPr bwMode="auto">
            <a:xfrm>
              <a:off x="5486728" y="2574909"/>
              <a:ext cx="1379644" cy="1627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églalap 28">
              <a:extLst>
                <a:ext uri="{FF2B5EF4-FFF2-40B4-BE49-F238E27FC236}">
                  <a16:creationId xmlns:a16="http://schemas.microsoft.com/office/drawing/2014/main" id="{207D1768-8A55-47A3-8F49-0E5392D4F7AB}"/>
                </a:ext>
              </a:extLst>
            </p:cNvPr>
            <p:cNvSpPr/>
            <p:nvPr/>
          </p:nvSpPr>
          <p:spPr>
            <a:xfrm>
              <a:off x="5008332" y="1739392"/>
              <a:ext cx="2349297" cy="4924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9" tIns="45719" rIns="45719" bIns="45719" spcCol="3810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spc="-3" dirty="0">
                  <a:solidFill>
                    <a:srgbClr val="CC0066"/>
                  </a:solidFill>
                  <a:latin typeface="MetaPro-Black" panose="02000503050000020004" pitchFamily="50" charset="0"/>
                  <a:ea typeface="Arial" charset="0"/>
                  <a:cs typeface="Arial" charset="0"/>
                  <a:sym typeface="Arial" charset="0"/>
                </a:rPr>
                <a:t>Közösségben</a:t>
              </a:r>
            </a:p>
          </p:txBody>
        </p:sp>
        <p:sp>
          <p:nvSpPr>
            <p:cNvPr id="55" name="Téglalap 54">
              <a:extLst>
                <a:ext uri="{FF2B5EF4-FFF2-40B4-BE49-F238E27FC236}">
                  <a16:creationId xmlns:a16="http://schemas.microsoft.com/office/drawing/2014/main" id="{207D1768-8A55-47A3-8F49-0E5392D4F7AB}"/>
                </a:ext>
              </a:extLst>
            </p:cNvPr>
            <p:cNvSpPr/>
            <p:nvPr/>
          </p:nvSpPr>
          <p:spPr>
            <a:xfrm>
              <a:off x="7671017" y="2949100"/>
              <a:ext cx="1405332" cy="1015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9" tIns="45719" rIns="45719" bIns="45719" spcCol="3810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6000" b="1" spc="-3" dirty="0">
                  <a:solidFill>
                    <a:srgbClr val="CC0066"/>
                  </a:solidFill>
                  <a:latin typeface="MetaPro-Black" panose="02000503050000020004" pitchFamily="50" charset="0"/>
                  <a:ea typeface="Arial" charset="0"/>
                  <a:cs typeface="Arial" charset="0"/>
                  <a:sym typeface="Arial" charset="0"/>
                </a:rPr>
                <a:t>+</a:t>
              </a:r>
            </a:p>
          </p:txBody>
        </p:sp>
        <p:pic>
          <p:nvPicPr>
            <p:cNvPr id="133149" name="Kép 1">
              <a:extLst>
                <a:ext uri="{FF2B5EF4-FFF2-40B4-BE49-F238E27FC236}">
                  <a16:creationId xmlns:a16="http://schemas.microsoft.com/office/drawing/2014/main" id="{9B2003B8-4AD5-471B-BC20-749B67D8D2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7964" y="3912977"/>
              <a:ext cx="2072707" cy="2072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C27FD535-A805-43FF-B874-1A2B1598E9BC}"/>
              </a:ext>
            </a:extLst>
          </p:cNvPr>
          <p:cNvGrpSpPr>
            <a:grpSpLocks/>
          </p:cNvGrpSpPr>
          <p:nvPr/>
        </p:nvGrpSpPr>
        <p:grpSpPr bwMode="auto">
          <a:xfrm>
            <a:off x="9271000" y="1749425"/>
            <a:ext cx="3606800" cy="4408488"/>
            <a:chOff x="9270662" y="1750197"/>
            <a:chExt cx="3607738" cy="4407966"/>
          </a:xfrm>
        </p:grpSpPr>
        <p:sp>
          <p:nvSpPr>
            <p:cNvPr id="50" name="Lekerekített téglalap 49">
              <a:extLst>
                <a:ext uri="{FF2B5EF4-FFF2-40B4-BE49-F238E27FC236}">
                  <a16:creationId xmlns:a16="http://schemas.microsoft.com/office/drawing/2014/main" id="{C2767B36-BC3A-4CAD-B408-F2CF2F493132}"/>
                </a:ext>
              </a:extLst>
            </p:cNvPr>
            <p:cNvSpPr/>
            <p:nvPr/>
          </p:nvSpPr>
          <p:spPr>
            <a:xfrm>
              <a:off x="9270662" y="1754602"/>
              <a:ext cx="3269333" cy="40862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9" tIns="45719" rIns="45719" bIns="45719" spcCol="38100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etaPro-Black" panose="02000503050000020004" pitchFamily="50" charset="0"/>
                <a:ea typeface="+mj-ea"/>
                <a:cs typeface="Arial"/>
                <a:sym typeface="Arial"/>
              </a:endParaRPr>
            </a:p>
          </p:txBody>
        </p:sp>
        <p:pic>
          <p:nvPicPr>
            <p:cNvPr id="133139" name="Picture 10">
              <a:extLst>
                <a:ext uri="{FF2B5EF4-FFF2-40B4-BE49-F238E27FC236}">
                  <a16:creationId xmlns:a16="http://schemas.microsoft.com/office/drawing/2014/main" id="{94A85530-55A2-4672-A7FC-414456C644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2979" y="4596199"/>
              <a:ext cx="1122724" cy="495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églalap 45">
              <a:extLst>
                <a:ext uri="{FF2B5EF4-FFF2-40B4-BE49-F238E27FC236}">
                  <a16:creationId xmlns:a16="http://schemas.microsoft.com/office/drawing/2014/main" id="{D565C5FE-4754-458B-9503-AFE3C9547773}"/>
                </a:ext>
              </a:extLst>
            </p:cNvPr>
            <p:cNvSpPr/>
            <p:nvPr/>
          </p:nvSpPr>
          <p:spPr>
            <a:xfrm>
              <a:off x="9974530" y="1750197"/>
              <a:ext cx="1842812" cy="4924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9" tIns="45719" rIns="45719" bIns="45719" spcCol="3810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spc="-3" dirty="0">
                  <a:solidFill>
                    <a:srgbClr val="CC0066"/>
                  </a:solidFill>
                  <a:latin typeface="MetaPro-Black" panose="02000503050000020004" pitchFamily="50" charset="0"/>
                  <a:ea typeface="Arial" charset="0"/>
                  <a:cs typeface="Arial" charset="0"/>
                  <a:sym typeface="Arial" charset="0"/>
                </a:rPr>
                <a:t>Tudatosan</a:t>
              </a:r>
            </a:p>
          </p:txBody>
        </p:sp>
        <p:pic>
          <p:nvPicPr>
            <p:cNvPr id="133141" name="Kép 46">
              <a:extLst>
                <a:ext uri="{FF2B5EF4-FFF2-40B4-BE49-F238E27FC236}">
                  <a16:creationId xmlns:a16="http://schemas.microsoft.com/office/drawing/2014/main" id="{5CEAE27F-B398-43B7-A876-F2AFDF5097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2979" y="5643594"/>
              <a:ext cx="1552256" cy="514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TextBox 1">
              <a:extLst>
                <a:ext uri="{FF2B5EF4-FFF2-40B4-BE49-F238E27FC236}">
                  <a16:creationId xmlns:a16="http://schemas.microsoft.com/office/drawing/2014/main" id="{57ACBC64-F25A-4D78-B464-0139CAE03A91}"/>
                </a:ext>
              </a:extLst>
            </p:cNvPr>
            <p:cNvSpPr txBox="1"/>
            <p:nvPr/>
          </p:nvSpPr>
          <p:spPr>
            <a:xfrm>
              <a:off x="9372617" y="2599846"/>
              <a:ext cx="3046637" cy="16312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9" tIns="45719" rIns="45719" bIns="45719" spcCol="38100">
              <a:spAutoFit/>
            </a:bodyPr>
            <a:lstStyle/>
            <a:p>
              <a:pPr marL="342900" indent="-249238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hu-HU" sz="2000" b="1" dirty="0">
                  <a:solidFill>
                    <a:srgbClr val="CC0066"/>
                  </a:solidFill>
                  <a:latin typeface="MetaPro-Black" panose="02000503050000020004" pitchFamily="50" charset="0"/>
                  <a:ea typeface="Roboto Medium" panose="02000000000000000000" pitchFamily="2" charset="0"/>
                  <a:sym typeface="Arial"/>
                </a:rPr>
                <a:t>Termékpartnereknél</a:t>
              </a:r>
              <a:br>
                <a:rPr lang="hu-HU" sz="2000" b="1" dirty="0">
                  <a:solidFill>
                    <a:srgbClr val="CC0066"/>
                  </a:solidFill>
                  <a:latin typeface="MetaPro-Black" panose="02000503050000020004" pitchFamily="50" charset="0"/>
                  <a:ea typeface="Roboto Medium" panose="02000000000000000000" pitchFamily="2" charset="0"/>
                  <a:sym typeface="Arial"/>
                </a:rPr>
              </a:br>
              <a:r>
                <a:rPr lang="hu-HU" sz="2000" b="1" dirty="0">
                  <a:solidFill>
                    <a:srgbClr val="CC0066"/>
                  </a:solidFill>
                  <a:latin typeface="MetaPro-Black" panose="02000503050000020004" pitchFamily="50" charset="0"/>
                  <a:ea typeface="Roboto Medium" panose="02000000000000000000" pitchFamily="2" charset="0"/>
                  <a:sym typeface="Arial"/>
                </a:rPr>
                <a:t> </a:t>
              </a:r>
              <a:r>
                <a:rPr lang="hu-HU" sz="2000" b="1" dirty="0">
                  <a:solidFill>
                    <a:srgbClr val="535353"/>
                  </a:solidFill>
                  <a:latin typeface="MetaPro-Black" panose="02000503050000020004" pitchFamily="50" charset="0"/>
                  <a:ea typeface="Roboto Medium" panose="02000000000000000000" pitchFamily="2" charset="0"/>
                  <a:sym typeface="Arial"/>
                </a:rPr>
                <a:t>Élelmiszer</a:t>
              </a:r>
              <a:br>
                <a:rPr lang="hu-HU" sz="2000" b="1" dirty="0">
                  <a:solidFill>
                    <a:srgbClr val="535353"/>
                  </a:solidFill>
                  <a:latin typeface="MetaPro-Black" panose="02000503050000020004" pitchFamily="50" charset="0"/>
                  <a:ea typeface="Roboto Medium" panose="02000000000000000000" pitchFamily="2" charset="0"/>
                  <a:sym typeface="Arial"/>
                </a:rPr>
              </a:br>
              <a:r>
                <a:rPr lang="hu-HU" sz="2000" b="1" dirty="0">
                  <a:solidFill>
                    <a:srgbClr val="535353"/>
                  </a:solidFill>
                  <a:latin typeface="MetaPro-Black" panose="02000503050000020004" pitchFamily="50" charset="0"/>
                  <a:ea typeface="Roboto Medium" panose="02000000000000000000" pitchFamily="2" charset="0"/>
                  <a:sym typeface="Arial"/>
                </a:rPr>
                <a:t> Üzemanyag</a:t>
              </a:r>
              <a:br>
                <a:rPr lang="hu-HU" sz="2000" b="1" dirty="0">
                  <a:solidFill>
                    <a:srgbClr val="535353"/>
                  </a:solidFill>
                  <a:latin typeface="MetaPro-Black" panose="02000503050000020004" pitchFamily="50" charset="0"/>
                  <a:ea typeface="Roboto Medium" panose="02000000000000000000" pitchFamily="2" charset="0"/>
                  <a:sym typeface="Arial"/>
                </a:rPr>
              </a:br>
              <a:r>
                <a:rPr lang="hu-HU" sz="2000" b="1" dirty="0">
                  <a:solidFill>
                    <a:srgbClr val="535353"/>
                  </a:solidFill>
                  <a:latin typeface="MetaPro-Black" panose="02000503050000020004" pitchFamily="50" charset="0"/>
                  <a:ea typeface="Roboto Medium" panose="02000000000000000000" pitchFamily="2" charset="0"/>
                  <a:sym typeface="Arial"/>
                </a:rPr>
                <a:t> Telekommunikáció</a:t>
              </a:r>
              <a:br>
                <a:rPr lang="hu-HU" sz="2000" b="1" dirty="0">
                  <a:solidFill>
                    <a:srgbClr val="535353"/>
                  </a:solidFill>
                  <a:latin typeface="MetaPro-Black" panose="02000503050000020004" pitchFamily="50" charset="0"/>
                  <a:ea typeface="Roboto Medium" panose="02000000000000000000" pitchFamily="2" charset="0"/>
                  <a:sym typeface="Arial"/>
                </a:rPr>
              </a:br>
              <a:r>
                <a:rPr lang="hu-HU" sz="2000" b="1" dirty="0">
                  <a:solidFill>
                    <a:srgbClr val="535353"/>
                  </a:solidFill>
                  <a:latin typeface="MetaPro-Black" panose="02000503050000020004" pitchFamily="50" charset="0"/>
                  <a:ea typeface="Roboto Medium" panose="02000000000000000000" pitchFamily="2" charset="0"/>
                  <a:sym typeface="Arial"/>
                </a:rPr>
                <a:t> Vendéglátás</a:t>
              </a:r>
            </a:p>
          </p:txBody>
        </p:sp>
        <p:sp>
          <p:nvSpPr>
            <p:cNvPr id="56" name="TextBox 1">
              <a:extLst>
                <a:ext uri="{FF2B5EF4-FFF2-40B4-BE49-F238E27FC236}">
                  <a16:creationId xmlns:a16="http://schemas.microsoft.com/office/drawing/2014/main" id="{57ACBC64-F25A-4D78-B464-0139CAE03A91}"/>
                </a:ext>
              </a:extLst>
            </p:cNvPr>
            <p:cNvSpPr txBox="1"/>
            <p:nvPr/>
          </p:nvSpPr>
          <p:spPr>
            <a:xfrm>
              <a:off x="9377838" y="4205390"/>
              <a:ext cx="3046637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9" tIns="45719" rIns="45719" bIns="45719" spcCol="38100">
              <a:spAutoFit/>
            </a:bodyPr>
            <a:lstStyle/>
            <a:p>
              <a:pPr marL="342900" indent="-249238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hu-HU" sz="2000" b="1" dirty="0">
                  <a:solidFill>
                    <a:srgbClr val="CC0066"/>
                  </a:solidFill>
                  <a:latin typeface="MetaPro-Black" panose="02000503050000020004" pitchFamily="50" charset="0"/>
                  <a:ea typeface="Roboto Medium" panose="02000000000000000000" pitchFamily="2" charset="0"/>
                  <a:sym typeface="Arial"/>
                </a:rPr>
                <a:t>Adományozva</a:t>
              </a:r>
            </a:p>
          </p:txBody>
        </p:sp>
        <p:sp>
          <p:nvSpPr>
            <p:cNvPr id="57" name="TextBox 1">
              <a:extLst>
                <a:ext uri="{FF2B5EF4-FFF2-40B4-BE49-F238E27FC236}">
                  <a16:creationId xmlns:a16="http://schemas.microsoft.com/office/drawing/2014/main" id="{57ACBC64-F25A-4D78-B464-0139CAE03A91}"/>
                </a:ext>
              </a:extLst>
            </p:cNvPr>
            <p:cNvSpPr txBox="1"/>
            <p:nvPr/>
          </p:nvSpPr>
          <p:spPr>
            <a:xfrm>
              <a:off x="9358422" y="5139023"/>
              <a:ext cx="3519978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9" tIns="45719" rIns="45719" bIns="45719" spcCol="38100">
              <a:spAutoFit/>
            </a:bodyPr>
            <a:lstStyle/>
            <a:p>
              <a:pPr marL="342900" indent="-249238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hu-HU" sz="2000" b="1" dirty="0">
                  <a:solidFill>
                    <a:srgbClr val="CC0066"/>
                  </a:solidFill>
                  <a:latin typeface="MetaPro-Black" panose="02000503050000020004" pitchFamily="50" charset="0"/>
                  <a:ea typeface="Roboto Medium" panose="02000000000000000000" pitchFamily="2" charset="0"/>
                  <a:sym typeface="Arial"/>
                </a:rPr>
                <a:t>Innovatív megoldásokkal</a:t>
              </a:r>
            </a:p>
          </p:txBody>
        </p:sp>
      </p:grpSp>
      <p:grpSp>
        <p:nvGrpSpPr>
          <p:cNvPr id="133126" name="Csoportba foglalás 10">
            <a:extLst>
              <a:ext uri="{FF2B5EF4-FFF2-40B4-BE49-F238E27FC236}">
                <a16:creationId xmlns:a16="http://schemas.microsoft.com/office/drawing/2014/main" id="{356587F2-3324-42E1-9022-3E641FD60FCE}"/>
              </a:ext>
            </a:extLst>
          </p:cNvPr>
          <p:cNvGrpSpPr>
            <a:grpSpLocks/>
          </p:cNvGrpSpPr>
          <p:nvPr/>
        </p:nvGrpSpPr>
        <p:grpSpPr bwMode="auto">
          <a:xfrm>
            <a:off x="0" y="1720850"/>
            <a:ext cx="4803775" cy="4922838"/>
            <a:chOff x="0" y="1721494"/>
            <a:chExt cx="4803587" cy="4922845"/>
          </a:xfrm>
        </p:grpSpPr>
        <p:grpSp>
          <p:nvGrpSpPr>
            <p:cNvPr id="133129" name="Csoportba foglalás 3">
              <a:extLst>
                <a:ext uri="{FF2B5EF4-FFF2-40B4-BE49-F238E27FC236}">
                  <a16:creationId xmlns:a16="http://schemas.microsoft.com/office/drawing/2014/main" id="{C6C94E0B-49DC-43D8-B423-0C99DD59A2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21494"/>
              <a:ext cx="4803587" cy="3740676"/>
              <a:chOff x="-46431" y="1721494"/>
              <a:chExt cx="4803587" cy="3740676"/>
            </a:xfrm>
          </p:grpSpPr>
          <p:sp>
            <p:nvSpPr>
              <p:cNvPr id="7" name="Lekerekített téglalap 6">
                <a:extLst>
                  <a:ext uri="{FF2B5EF4-FFF2-40B4-BE49-F238E27FC236}">
                    <a16:creationId xmlns:a16="http://schemas.microsoft.com/office/drawing/2014/main" id="{4A049A96-CD6E-4834-9C30-8A00AB90EA39}"/>
                  </a:ext>
                </a:extLst>
              </p:cNvPr>
              <p:cNvSpPr/>
              <p:nvPr/>
            </p:nvSpPr>
            <p:spPr>
              <a:xfrm>
                <a:off x="238977" y="1754602"/>
                <a:ext cx="3269333" cy="408620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254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MetaPro-Black" panose="02000503050000020004" pitchFamily="50" charset="0"/>
                  <a:ea typeface="+mj-ea"/>
                  <a:cs typeface="Arial"/>
                  <a:sym typeface="Arial"/>
                </a:endParaRPr>
              </a:p>
            </p:txBody>
          </p:sp>
          <p:sp>
            <p:nvSpPr>
              <p:cNvPr id="26" name="TextBox 1">
                <a:extLst>
                  <a:ext uri="{FF2B5EF4-FFF2-40B4-BE49-F238E27FC236}">
                    <a16:creationId xmlns:a16="http://schemas.microsoft.com/office/drawing/2014/main" id="{57ACBC64-F25A-4D78-B464-0139CAE03A91}"/>
                  </a:ext>
                </a:extLst>
              </p:cNvPr>
              <p:cNvSpPr txBox="1"/>
              <p:nvPr/>
            </p:nvSpPr>
            <p:spPr>
              <a:xfrm>
                <a:off x="454927" y="2599846"/>
                <a:ext cx="4302229" cy="28623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square" lIns="45719" tIns="45719" rIns="45719" bIns="45719" spcCol="38100">
                <a:spAutoFit/>
              </a:bodyPr>
              <a:lstStyle/>
              <a:p>
                <a:pPr marL="342900" indent="-249238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hu-HU" sz="2000" b="1" dirty="0">
                    <a:solidFill>
                      <a:srgbClr val="CC0066"/>
                    </a:solidFill>
                    <a:latin typeface="MetaPro-Black" panose="02000503050000020004" pitchFamily="50" charset="0"/>
                    <a:ea typeface="Roboto Medium" panose="02000000000000000000" pitchFamily="2" charset="0"/>
                    <a:sym typeface="Arial"/>
                  </a:rPr>
                  <a:t>Business Plus Club </a:t>
                </a:r>
                <a:r>
                  <a:rPr lang="hu-HU" sz="2000" b="1" dirty="0" err="1">
                    <a:solidFill>
                      <a:srgbClr val="CC0066"/>
                    </a:solidFill>
                    <a:latin typeface="MetaPro-Black" panose="02000503050000020004" pitchFamily="50" charset="0"/>
                    <a:ea typeface="Roboto Medium" panose="02000000000000000000" pitchFamily="2" charset="0"/>
                    <a:sym typeface="Arial"/>
                  </a:rPr>
                  <a:t>Mastercarddal</a:t>
                </a:r>
                <a:endParaRPr lang="hu-HU" sz="2000" b="1" dirty="0">
                  <a:solidFill>
                    <a:srgbClr val="CC0066"/>
                  </a:solidFill>
                  <a:latin typeface="MetaPro-Black" panose="02000503050000020004" pitchFamily="50" charset="0"/>
                  <a:ea typeface="Roboto Medium" panose="02000000000000000000" pitchFamily="2" charset="0"/>
                  <a:sym typeface="Arial"/>
                </a:endParaRPr>
              </a:p>
              <a:p>
                <a:pPr marL="342900" indent="-249238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endParaRPr lang="hu-HU" sz="2000" b="1" dirty="0">
                  <a:solidFill>
                    <a:srgbClr val="CC0066"/>
                  </a:solidFill>
                  <a:latin typeface="MetaPro-Black" panose="02000503050000020004" pitchFamily="50" charset="0"/>
                  <a:ea typeface="Roboto Medium" panose="02000000000000000000" pitchFamily="2" charset="0"/>
                  <a:sym typeface="Arial"/>
                </a:endParaRPr>
              </a:p>
              <a:p>
                <a:pPr marL="342900" indent="-249238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endParaRPr lang="hu-HU" sz="2000" b="1" dirty="0">
                  <a:solidFill>
                    <a:srgbClr val="CC0066"/>
                  </a:solidFill>
                  <a:latin typeface="MetaPro-Black" panose="02000503050000020004" pitchFamily="50" charset="0"/>
                  <a:ea typeface="Roboto Medium" panose="02000000000000000000" pitchFamily="2" charset="0"/>
                  <a:sym typeface="Arial"/>
                </a:endParaRPr>
              </a:p>
              <a:p>
                <a:pPr marL="342900" indent="-249238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endParaRPr lang="hu-HU" sz="2000" b="1" dirty="0">
                  <a:solidFill>
                    <a:srgbClr val="CC0066"/>
                  </a:solidFill>
                  <a:latin typeface="MetaPro-Black" panose="02000503050000020004" pitchFamily="50" charset="0"/>
                  <a:ea typeface="Roboto Medium" panose="02000000000000000000" pitchFamily="2" charset="0"/>
                  <a:sym typeface="Arial"/>
                </a:endParaRPr>
              </a:p>
              <a:p>
                <a:pPr marL="342900" indent="-249238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hu-HU" sz="2000" b="1" dirty="0">
                    <a:solidFill>
                      <a:srgbClr val="CC0066"/>
                    </a:solidFill>
                    <a:latin typeface="MetaPro-Black" panose="02000503050000020004" pitchFamily="50" charset="0"/>
                    <a:ea typeface="Roboto Medium" panose="02000000000000000000" pitchFamily="2" charset="0"/>
                    <a:sym typeface="Arial"/>
                  </a:rPr>
                  <a:t>Meglévő bankkártyáddal</a:t>
                </a:r>
              </a:p>
              <a:p>
                <a:pPr marL="93662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2000" b="1" dirty="0">
                  <a:solidFill>
                    <a:srgbClr val="CC0066"/>
                  </a:solidFill>
                  <a:latin typeface="MetaPro-Black" panose="02000503050000020004" pitchFamily="50" charset="0"/>
                  <a:ea typeface="Roboto Medium" panose="02000000000000000000" pitchFamily="2" charset="0"/>
                  <a:sym typeface="Arial"/>
                </a:endParaRPr>
              </a:p>
            </p:txBody>
          </p:sp>
          <p:sp>
            <p:nvSpPr>
              <p:cNvPr id="27" name="Szövegdoboz 26">
                <a:extLst>
                  <a:ext uri="{FF2B5EF4-FFF2-40B4-BE49-F238E27FC236}">
                    <a16:creationId xmlns:a16="http://schemas.microsoft.com/office/drawing/2014/main" id="{8C8A7FD7-B009-463C-82BC-46371F2C7974}"/>
                  </a:ext>
                </a:extLst>
              </p:cNvPr>
              <p:cNvSpPr txBox="1"/>
              <p:nvPr/>
            </p:nvSpPr>
            <p:spPr>
              <a:xfrm>
                <a:off x="-46431" y="1721494"/>
                <a:ext cx="3876517" cy="4616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b="1" spc="-3" dirty="0">
                    <a:solidFill>
                      <a:srgbClr val="CC0066"/>
                    </a:solidFill>
                    <a:latin typeface="MetaPro-Black" panose="02000503050000020004" pitchFamily="50" charset="0"/>
                    <a:ea typeface="Arial" charset="0"/>
                    <a:cs typeface="Arial" charset="0"/>
                    <a:sym typeface="Arial" charset="0"/>
                  </a:rPr>
                  <a:t>Vásárolj, ahogy eddig</a:t>
                </a:r>
              </a:p>
            </p:txBody>
          </p:sp>
          <p:sp>
            <p:nvSpPr>
              <p:cNvPr id="54" name="Téglalap 53">
                <a:extLst>
                  <a:ext uri="{FF2B5EF4-FFF2-40B4-BE49-F238E27FC236}">
                    <a16:creationId xmlns:a16="http://schemas.microsoft.com/office/drawing/2014/main" id="{207D1768-8A55-47A3-8F49-0E5392D4F7AB}"/>
                  </a:ext>
                </a:extLst>
              </p:cNvPr>
              <p:cNvSpPr/>
              <p:nvPr/>
            </p:nvSpPr>
            <p:spPr>
              <a:xfrm>
                <a:off x="3351824" y="2949100"/>
                <a:ext cx="1405332" cy="10156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6000" b="1" spc="-3" dirty="0">
                    <a:solidFill>
                      <a:srgbClr val="CC0066"/>
                    </a:solidFill>
                    <a:latin typeface="MetaPro-Black" panose="02000503050000020004" pitchFamily="50" charset="0"/>
                    <a:ea typeface="Arial" charset="0"/>
                    <a:cs typeface="Arial" charset="0"/>
                    <a:sym typeface="Arial" charset="0"/>
                  </a:rPr>
                  <a:t>+</a:t>
                </a:r>
              </a:p>
            </p:txBody>
          </p:sp>
        </p:grpSp>
        <p:grpSp>
          <p:nvGrpSpPr>
            <p:cNvPr id="133130" name="Csoportba foglalás 9">
              <a:extLst>
                <a:ext uri="{FF2B5EF4-FFF2-40B4-BE49-F238E27FC236}">
                  <a16:creationId xmlns:a16="http://schemas.microsoft.com/office/drawing/2014/main" id="{B5C38560-496E-4C5A-9025-75FBF20EDD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3657" y="5300564"/>
              <a:ext cx="1746249" cy="1343775"/>
              <a:chOff x="44873" y="6263710"/>
              <a:chExt cx="1364560" cy="909270"/>
            </a:xfrm>
          </p:grpSpPr>
          <p:pic>
            <p:nvPicPr>
              <p:cNvPr id="133131" name="Picture 14">
                <a:extLst>
                  <a:ext uri="{FF2B5EF4-FFF2-40B4-BE49-F238E27FC236}">
                    <a16:creationId xmlns:a16="http://schemas.microsoft.com/office/drawing/2014/main" id="{0B23FCFC-1B14-46F2-8322-0B3B948DBC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873" y="6263710"/>
                <a:ext cx="617056" cy="642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132" name="Picture 15">
                <a:extLst>
                  <a:ext uri="{FF2B5EF4-FFF2-40B4-BE49-F238E27FC236}">
                    <a16:creationId xmlns:a16="http://schemas.microsoft.com/office/drawing/2014/main" id="{02EF1B21-A369-46FE-9296-DD5132CE8F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5956" y="6273026"/>
                <a:ext cx="613477" cy="638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" name="TextBox 1">
                <a:extLst>
                  <a:ext uri="{FF2B5EF4-FFF2-40B4-BE49-F238E27FC236}">
                    <a16:creationId xmlns:a16="http://schemas.microsoft.com/office/drawing/2014/main" id="{24CBE166-ADFB-498C-B184-E807EE75D64F}"/>
                  </a:ext>
                </a:extLst>
              </p:cNvPr>
              <p:cNvSpPr txBox="1"/>
              <p:nvPr/>
            </p:nvSpPr>
            <p:spPr>
              <a:xfrm>
                <a:off x="44873" y="6943898"/>
                <a:ext cx="1364560" cy="22908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1600" b="1" dirty="0" err="1">
                    <a:solidFill>
                      <a:srgbClr val="CC0066"/>
                    </a:solidFill>
                    <a:latin typeface="MetaPro-Black" panose="02000503050000020004" pitchFamily="50" charset="0"/>
                    <a:ea typeface="Roboto Medium" panose="02000000000000000000" pitchFamily="2" charset="0"/>
                    <a:cs typeface="Roboto Medium" panose="02000000000000000000" pitchFamily="2" charset="0"/>
                    <a:sym typeface="Arial"/>
                  </a:rPr>
                  <a:t>SCnet</a:t>
                </a:r>
                <a:r>
                  <a:rPr lang="hu-HU" sz="1600" b="1" dirty="0">
                    <a:solidFill>
                      <a:srgbClr val="CC0066"/>
                    </a:solidFill>
                    <a:latin typeface="MetaPro-Black" panose="02000503050000020004" pitchFamily="50" charset="0"/>
                    <a:ea typeface="Roboto Medium" panose="02000000000000000000" pitchFamily="2" charset="0"/>
                    <a:cs typeface="Roboto Medium" panose="02000000000000000000" pitchFamily="2" charset="0"/>
                    <a:sym typeface="Arial"/>
                  </a:rPr>
                  <a:t> applikáció</a:t>
                </a:r>
              </a:p>
            </p:txBody>
          </p:sp>
        </p:grpSp>
      </p:grpSp>
      <p:pic>
        <p:nvPicPr>
          <p:cNvPr id="133127" name="Picture 2">
            <a:extLst>
              <a:ext uri="{FF2B5EF4-FFF2-40B4-BE49-F238E27FC236}">
                <a16:creationId xmlns:a16="http://schemas.microsoft.com/office/drawing/2014/main" id="{8F8B7685-1F77-4D9A-98DB-73065596F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6704" y="3175000"/>
            <a:ext cx="1898454" cy="123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Szövegdoboz 36">
            <a:extLst>
              <a:ext uri="{FF2B5EF4-FFF2-40B4-BE49-F238E27FC236}">
                <a16:creationId xmlns:a16="http://schemas.microsoft.com/office/drawing/2014/main" id="{6E32DD4E-FB5A-4C18-9FFA-359C7C859AB9}"/>
              </a:ext>
            </a:extLst>
          </p:cNvPr>
          <p:cNvSpPr txBox="1"/>
          <p:nvPr/>
        </p:nvSpPr>
        <p:spPr>
          <a:xfrm>
            <a:off x="690465" y="239925"/>
            <a:ext cx="7315200" cy="8316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3" tIns="65023" rIns="65023" bIns="65023" spcCol="38100">
            <a:spAutoFit/>
          </a:bodyPr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551" b="1" dirty="0">
                <a:solidFill>
                  <a:srgbClr val="DE006E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Összegezve: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hape 271" descr="Kép 90">
            <a:extLst>
              <a:ext uri="{FF2B5EF4-FFF2-40B4-BE49-F238E27FC236}">
                <a16:creationId xmlns:a16="http://schemas.microsoft.com/office/drawing/2014/main" id="{6E5AD95D-F5F5-45F3-9671-A08C286A6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77875" y="-33338"/>
            <a:ext cx="14478000" cy="984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endParaRPr lang="hu-HU" altLang="hu-HU">
              <a:latin typeface="MetaPro-Black" panose="02000503050000020004" pitchFamily="50" charset="0"/>
            </a:endParaRPr>
          </a:p>
        </p:txBody>
      </p:sp>
      <p:sp>
        <p:nvSpPr>
          <p:cNvPr id="135171" name="Shape 272" descr="Kép 91">
            <a:extLst>
              <a:ext uri="{FF2B5EF4-FFF2-40B4-BE49-F238E27FC236}">
                <a16:creationId xmlns:a16="http://schemas.microsoft.com/office/drawing/2014/main" id="{A19F7FC4-5B5B-4200-BD8F-6DBE44D5A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77875" y="-34925"/>
            <a:ext cx="14478000" cy="984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endParaRPr lang="hu-HU" altLang="hu-HU">
              <a:latin typeface="MetaPro-Black" panose="02000503050000020004" pitchFamily="50" charset="0"/>
            </a:endParaRPr>
          </a:p>
        </p:txBody>
      </p:sp>
      <p:sp>
        <p:nvSpPr>
          <p:cNvPr id="273" name="Shape 273" descr="CustomShape 1">
            <a:extLst>
              <a:ext uri="{FF2B5EF4-FFF2-40B4-BE49-F238E27FC236}">
                <a16:creationId xmlns:a16="http://schemas.microsoft.com/office/drawing/2014/main" id="{B19CE8D1-F568-4EC4-9CD5-DB5ABACB5020}"/>
              </a:ext>
            </a:extLst>
          </p:cNvPr>
          <p:cNvSpPr/>
          <p:nvPr/>
        </p:nvSpPr>
        <p:spPr>
          <a:xfrm>
            <a:off x="1776413" y="265113"/>
            <a:ext cx="9429750" cy="922337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4999" tIns="44999" rIns="44999" bIns="44999">
            <a:spAutoFit/>
          </a:bodyPr>
          <a:lstStyle>
            <a:lvl1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kern="0" dirty="0">
              <a:latin typeface="MetaPro-Black" panose="02000503050000020004" pitchFamily="50" charset="0"/>
              <a:ea typeface="Times New Roman" charset="0"/>
              <a:cs typeface="Times New Roman" charset="0"/>
            </a:endParaRPr>
          </a:p>
        </p:txBody>
      </p:sp>
      <p:pic>
        <p:nvPicPr>
          <p:cNvPr id="135173" name="image7.png">
            <a:extLst>
              <a:ext uri="{FF2B5EF4-FFF2-40B4-BE49-F238E27FC236}">
                <a16:creationId xmlns:a16="http://schemas.microsoft.com/office/drawing/2014/main" id="{D0FBC2DA-D444-4FE1-91D8-4A824582C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4900" y="-477838"/>
            <a:ext cx="18256250" cy="1026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63DF87-28AD-4BB9-B7FE-BF2D2EDB677A}"/>
              </a:ext>
            </a:extLst>
          </p:cNvPr>
          <p:cNvSpPr txBox="1"/>
          <p:nvPr/>
        </p:nvSpPr>
        <p:spPr>
          <a:xfrm>
            <a:off x="1776413" y="2333708"/>
            <a:ext cx="2140969" cy="1631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0000" kern="0" dirty="0">
                <a:solidFill>
                  <a:srgbClr val="CC0066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97</a:t>
            </a:r>
            <a:r>
              <a:rPr lang="hu-HU" sz="6500" kern="0" dirty="0">
                <a:solidFill>
                  <a:srgbClr val="CC0066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CB9032-083B-4F8F-9729-C864D72EEB81}"/>
              </a:ext>
            </a:extLst>
          </p:cNvPr>
          <p:cNvSpPr txBox="1"/>
          <p:nvPr/>
        </p:nvSpPr>
        <p:spPr>
          <a:xfrm>
            <a:off x="9851929" y="1059850"/>
            <a:ext cx="2360581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6000" kern="0" dirty="0">
                <a:solidFill>
                  <a:srgbClr val="CC0066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~</a:t>
            </a:r>
            <a:r>
              <a:rPr lang="hu-HU" sz="8000" kern="0" dirty="0">
                <a:solidFill>
                  <a:srgbClr val="CC0066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3</a:t>
            </a:r>
            <a:r>
              <a:rPr lang="hu-HU" sz="5500" kern="0" dirty="0">
                <a:solidFill>
                  <a:srgbClr val="CC0066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847208-2DE7-4633-852E-7896E956AA8A}"/>
              </a:ext>
            </a:extLst>
          </p:cNvPr>
          <p:cNvSpPr txBox="1"/>
          <p:nvPr/>
        </p:nvSpPr>
        <p:spPr>
          <a:xfrm>
            <a:off x="2412874" y="4012928"/>
            <a:ext cx="1711364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kern="0" dirty="0">
                <a:solidFill>
                  <a:srgbClr val="484848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ÉLELMISZER</a:t>
            </a:r>
          </a:p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kern="0" dirty="0">
                <a:solidFill>
                  <a:srgbClr val="484848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ÜZEMANYAG</a:t>
            </a:r>
          </a:p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kern="0" dirty="0">
                <a:solidFill>
                  <a:srgbClr val="484848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INTERNET</a:t>
            </a:r>
          </a:p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kern="0" dirty="0">
                <a:solidFill>
                  <a:srgbClr val="484848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MOBIL TELEFON</a:t>
            </a:r>
          </a:p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kern="0" dirty="0">
                <a:solidFill>
                  <a:srgbClr val="484848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RUHÁZAT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B3034A-12C6-4B6E-A5B3-0D567CAB1B60}"/>
              </a:ext>
            </a:extLst>
          </p:cNvPr>
          <p:cNvSpPr txBox="1"/>
          <p:nvPr/>
        </p:nvSpPr>
        <p:spPr>
          <a:xfrm>
            <a:off x="9595635" y="2383287"/>
            <a:ext cx="2107306" cy="1077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kern="0" dirty="0">
                <a:solidFill>
                  <a:srgbClr val="484848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AMIT MLM CÉGEK</a:t>
            </a: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84848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TERMÉKEIRE</a:t>
            </a: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kern="0" dirty="0">
                <a:solidFill>
                  <a:srgbClr val="484848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KÖLTENEK</a:t>
            </a:r>
          </a:p>
        </p:txBody>
      </p:sp>
      <p:sp>
        <p:nvSpPr>
          <p:cNvPr id="135178" name="Téglalap 4">
            <a:extLst>
              <a:ext uri="{FF2B5EF4-FFF2-40B4-BE49-F238E27FC236}">
                <a16:creationId xmlns:a16="http://schemas.microsoft.com/office/drawing/2014/main" id="{942BBAA3-21E0-4F47-9370-763FB86AB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7040563"/>
            <a:ext cx="1285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hu-HU" altLang="hu-HU" sz="2400" b="1">
              <a:latin typeface="MetaPro-Black" panose="02000503050000020004" pitchFamily="50" charset="0"/>
            </a:endParaRPr>
          </a:p>
          <a:p>
            <a:pPr algn="ctr"/>
            <a:r>
              <a:rPr lang="hu-HU" altLang="hu-HU" sz="2400" b="1">
                <a:solidFill>
                  <a:srgbClr val="E10E79"/>
                </a:solidFill>
                <a:latin typeface="MetaPro-Black" panose="02000503050000020004" pitchFamily="50" charset="0"/>
              </a:rPr>
              <a:t> Mert a napi szükségleteidet így is úgy is megveszed, </a:t>
            </a:r>
          </a:p>
          <a:p>
            <a:pPr algn="ctr"/>
            <a:r>
              <a:rPr lang="hu-HU" altLang="hu-HU" sz="2400" b="1">
                <a:solidFill>
                  <a:srgbClr val="E10E79"/>
                </a:solidFill>
                <a:latin typeface="MetaPro-Black" panose="02000503050000020004" pitchFamily="50" charset="0"/>
              </a:rPr>
              <a:t>és közben pénzt kereshetsz vele..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C79AE514-EACF-419B-9DCB-D5177DEE7B0C}"/>
              </a:ext>
            </a:extLst>
          </p:cNvPr>
          <p:cNvSpPr txBox="1"/>
          <p:nvPr/>
        </p:nvSpPr>
        <p:spPr>
          <a:xfrm>
            <a:off x="690464" y="239925"/>
            <a:ext cx="10655559" cy="8316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3" tIns="65023" rIns="65023" bIns="65023" spcCol="38100">
            <a:spAutoFit/>
          </a:bodyPr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551" b="1" dirty="0">
                <a:solidFill>
                  <a:srgbClr val="DE006E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Miért éri meg tovább ajánlanod?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05554705-8E4C-47A2-9837-7017446659EA}"/>
              </a:ext>
            </a:extLst>
          </p:cNvPr>
          <p:cNvGrpSpPr>
            <a:grpSpLocks/>
          </p:cNvGrpSpPr>
          <p:nvPr/>
        </p:nvGrpSpPr>
        <p:grpSpPr bwMode="auto">
          <a:xfrm>
            <a:off x="8258175" y="1481138"/>
            <a:ext cx="1470025" cy="1846262"/>
            <a:chOff x="8209332" y="1960815"/>
            <a:chExt cx="1470439" cy="1845592"/>
          </a:xfrm>
        </p:grpSpPr>
        <p:sp>
          <p:nvSpPr>
            <p:cNvPr id="39" name="Szaggatott nyíl jobbra 38">
              <a:extLst>
                <a:ext uri="{FF2B5EF4-FFF2-40B4-BE49-F238E27FC236}">
                  <a16:creationId xmlns:a16="http://schemas.microsoft.com/office/drawing/2014/main" id="{5BF803C5-BD21-408A-BBDF-8301A3370C97}"/>
                </a:ext>
              </a:extLst>
            </p:cNvPr>
            <p:cNvSpPr/>
            <p:nvPr/>
          </p:nvSpPr>
          <p:spPr>
            <a:xfrm>
              <a:off x="8485263" y="2519110"/>
              <a:ext cx="1152145" cy="733659"/>
            </a:xfrm>
            <a:prstGeom prst="stripedRightArrow">
              <a:avLst/>
            </a:prstGeom>
            <a:solidFill>
              <a:srgbClr val="666666"/>
            </a:soli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9" tIns="45719" rIns="45719" bIns="45719" spcCol="38100" anchor="ctr">
              <a:spAutoFit/>
            </a:bodyPr>
            <a:lstStyle/>
            <a:p>
              <a:pPr defTabSz="91338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dirty="0">
                <a:latin typeface="MetaPro-Black" panose="02000503050000020004" pitchFamily="50" charset="0"/>
                <a:ea typeface="+mj-ea"/>
                <a:cs typeface="+mj-cs"/>
                <a:sym typeface="Arial"/>
              </a:endParaRPr>
            </a:p>
          </p:txBody>
        </p:sp>
        <p:sp>
          <p:nvSpPr>
            <p:cNvPr id="40" name="TextBox 16">
              <a:extLst>
                <a:ext uri="{FF2B5EF4-FFF2-40B4-BE49-F238E27FC236}">
                  <a16:creationId xmlns:a16="http://schemas.microsoft.com/office/drawing/2014/main" id="{EF470CFA-2802-4819-87F1-96E5CBBA3795}"/>
                </a:ext>
              </a:extLst>
            </p:cNvPr>
            <p:cNvSpPr txBox="1"/>
            <p:nvPr/>
          </p:nvSpPr>
          <p:spPr>
            <a:xfrm>
              <a:off x="8442897" y="3344744"/>
              <a:ext cx="1236874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Pl.: 10%</a:t>
              </a:r>
            </a:p>
          </p:txBody>
        </p:sp>
        <p:sp>
          <p:nvSpPr>
            <p:cNvPr id="41" name="TextBox 16">
              <a:extLst>
                <a:ext uri="{FF2B5EF4-FFF2-40B4-BE49-F238E27FC236}">
                  <a16:creationId xmlns:a16="http://schemas.microsoft.com/office/drawing/2014/main" id="{6FC5FB61-2FCF-479E-B8A9-EE3554090510}"/>
                </a:ext>
              </a:extLst>
            </p:cNvPr>
            <p:cNvSpPr txBox="1"/>
            <p:nvPr/>
          </p:nvSpPr>
          <p:spPr>
            <a:xfrm>
              <a:off x="8209332" y="1960815"/>
              <a:ext cx="1406792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b="1" kern="0" dirty="0">
                  <a:solidFill>
                    <a:srgbClr val="DE006E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Kedvezmény</a:t>
              </a:r>
            </a:p>
          </p:txBody>
        </p:sp>
      </p:grpSp>
      <p:cxnSp>
        <p:nvCxnSpPr>
          <p:cNvPr id="48" name="Egyenes összekötő 47">
            <a:extLst>
              <a:ext uri="{FF2B5EF4-FFF2-40B4-BE49-F238E27FC236}">
                <a16:creationId xmlns:a16="http://schemas.microsoft.com/office/drawing/2014/main" id="{2CD43147-FA68-488A-9463-F52790C223EC}"/>
              </a:ext>
            </a:extLst>
          </p:cNvPr>
          <p:cNvCxnSpPr/>
          <p:nvPr/>
        </p:nvCxnSpPr>
        <p:spPr>
          <a:xfrm>
            <a:off x="966547" y="5376069"/>
            <a:ext cx="10396720" cy="0"/>
          </a:xfrm>
          <a:prstGeom prst="line">
            <a:avLst/>
          </a:prstGeom>
          <a:noFill/>
          <a:ln w="28575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2D29BB69-9F73-447F-B016-C5940FD85580}"/>
              </a:ext>
            </a:extLst>
          </p:cNvPr>
          <p:cNvGrpSpPr>
            <a:grpSpLocks/>
          </p:cNvGrpSpPr>
          <p:nvPr/>
        </p:nvGrpSpPr>
        <p:grpSpPr bwMode="auto">
          <a:xfrm>
            <a:off x="2827338" y="4741863"/>
            <a:ext cx="2116137" cy="4192587"/>
            <a:chOff x="3108825" y="4670169"/>
            <a:chExt cx="2116145" cy="4192678"/>
          </a:xfrm>
        </p:grpSpPr>
        <p:cxnSp>
          <p:nvCxnSpPr>
            <p:cNvPr id="65" name="Egyenes összekötő nyíllal 64">
              <a:extLst>
                <a:ext uri="{FF2B5EF4-FFF2-40B4-BE49-F238E27FC236}">
                  <a16:creationId xmlns:a16="http://schemas.microsoft.com/office/drawing/2014/main" id="{E65BA270-04B7-42DE-9F5F-08973841891A}"/>
                </a:ext>
              </a:extLst>
            </p:cNvPr>
            <p:cNvCxnSpPr/>
            <p:nvPr/>
          </p:nvCxnSpPr>
          <p:spPr>
            <a:xfrm>
              <a:off x="4118760" y="5166923"/>
              <a:ext cx="0" cy="634482"/>
            </a:xfrm>
            <a:prstGeom prst="straightConnector1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tailEnd type="triangle" w="lg" len="lg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10799999"/>
              </a:camera>
              <a:lightRig rig="threeP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136257" name="image8.png" descr="Kép 98">
              <a:extLst>
                <a:ext uri="{FF2B5EF4-FFF2-40B4-BE49-F238E27FC236}">
                  <a16:creationId xmlns:a16="http://schemas.microsoft.com/office/drawing/2014/main" id="{66E9D852-2618-40B2-8340-BB57C4462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b="15601"/>
            <a:stretch>
              <a:fillRect/>
            </a:stretch>
          </p:blipFill>
          <p:spPr bwMode="auto">
            <a:xfrm>
              <a:off x="3695016" y="6040594"/>
              <a:ext cx="853343" cy="331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67" name="TextBox 16">
              <a:extLst>
                <a:ext uri="{FF2B5EF4-FFF2-40B4-BE49-F238E27FC236}">
                  <a16:creationId xmlns:a16="http://schemas.microsoft.com/office/drawing/2014/main" id="{889A26AC-3D01-496C-813E-BEF44CA274D0}"/>
                </a:ext>
              </a:extLst>
            </p:cNvPr>
            <p:cNvSpPr txBox="1"/>
            <p:nvPr/>
          </p:nvSpPr>
          <p:spPr>
            <a:xfrm>
              <a:off x="3763323" y="4670169"/>
              <a:ext cx="517127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b="1" kern="0" dirty="0">
                  <a:solidFill>
                    <a:srgbClr val="DE006E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10%</a:t>
              </a:r>
            </a:p>
          </p:txBody>
        </p:sp>
        <p:sp>
          <p:nvSpPr>
            <p:cNvPr id="71" name="TextBox 16">
              <a:extLst>
                <a:ext uri="{FF2B5EF4-FFF2-40B4-BE49-F238E27FC236}">
                  <a16:creationId xmlns:a16="http://schemas.microsoft.com/office/drawing/2014/main" id="{51B4C104-B06A-4A3F-942A-0C589663E4A6}"/>
                </a:ext>
              </a:extLst>
            </p:cNvPr>
            <p:cNvSpPr txBox="1"/>
            <p:nvPr/>
          </p:nvSpPr>
          <p:spPr>
            <a:xfrm>
              <a:off x="3108825" y="7064673"/>
              <a:ext cx="2116145" cy="1200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9" tIns="45719" rIns="45719" bIns="45719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b="1" kern="0" dirty="0">
                  <a:solidFill>
                    <a:schemeClr val="bg2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Működtetés és adományozás</a:t>
              </a:r>
            </a:p>
          </p:txBody>
        </p:sp>
        <p:pic>
          <p:nvPicPr>
            <p:cNvPr id="136260" name="Picture 10">
              <a:extLst>
                <a:ext uri="{FF2B5EF4-FFF2-40B4-BE49-F238E27FC236}">
                  <a16:creationId xmlns:a16="http://schemas.microsoft.com/office/drawing/2014/main" id="{696EB2C7-AF01-4BA0-95DA-163FA78093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1825" y="8169165"/>
              <a:ext cx="1571472" cy="693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" name="TextBox 16">
              <a:extLst>
                <a:ext uri="{FF2B5EF4-FFF2-40B4-BE49-F238E27FC236}">
                  <a16:creationId xmlns:a16="http://schemas.microsoft.com/office/drawing/2014/main" id="{71615899-750B-45A3-9BDB-5B8FB3775692}"/>
                </a:ext>
              </a:extLst>
            </p:cNvPr>
            <p:cNvSpPr txBox="1"/>
            <p:nvPr/>
          </p:nvSpPr>
          <p:spPr>
            <a:xfrm>
              <a:off x="3613850" y="6380791"/>
              <a:ext cx="887420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1.000 Ft</a:t>
              </a:r>
            </a:p>
          </p:txBody>
        </p:sp>
      </p:grpSp>
      <p:pic>
        <p:nvPicPr>
          <p:cNvPr id="136197" name="Picture 5">
            <a:extLst>
              <a:ext uri="{FF2B5EF4-FFF2-40B4-BE49-F238E27FC236}">
                <a16:creationId xmlns:a16="http://schemas.microsoft.com/office/drawing/2014/main" id="{9D63267B-B014-4FCB-ACBA-8744789D7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5" y="8713788"/>
            <a:ext cx="26352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AF232EB2-B9A3-4905-A19F-67D60C52A738}"/>
              </a:ext>
            </a:extLst>
          </p:cNvPr>
          <p:cNvGrpSpPr>
            <a:grpSpLocks/>
          </p:cNvGrpSpPr>
          <p:nvPr/>
        </p:nvGrpSpPr>
        <p:grpSpPr bwMode="auto">
          <a:xfrm>
            <a:off x="5232400" y="4710113"/>
            <a:ext cx="4057650" cy="4851400"/>
            <a:chOff x="5514401" y="4637406"/>
            <a:chExt cx="4056811" cy="4852482"/>
          </a:xfrm>
        </p:grpSpPr>
        <p:sp>
          <p:nvSpPr>
            <p:cNvPr id="68" name="TextBox 16">
              <a:extLst>
                <a:ext uri="{FF2B5EF4-FFF2-40B4-BE49-F238E27FC236}">
                  <a16:creationId xmlns:a16="http://schemas.microsoft.com/office/drawing/2014/main" id="{F14EA0D5-97C9-4370-A072-5719FDF3E923}"/>
                </a:ext>
              </a:extLst>
            </p:cNvPr>
            <p:cNvSpPr txBox="1"/>
            <p:nvPr/>
          </p:nvSpPr>
          <p:spPr>
            <a:xfrm>
              <a:off x="6355610" y="4637406"/>
              <a:ext cx="1377939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b="1" kern="0" dirty="0">
                  <a:solidFill>
                    <a:srgbClr val="DE006E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4x5 %= 20%</a:t>
              </a:r>
            </a:p>
          </p:txBody>
        </p:sp>
        <p:cxnSp>
          <p:nvCxnSpPr>
            <p:cNvPr id="69" name="Egyenes összekötő nyíllal 68">
              <a:extLst>
                <a:ext uri="{FF2B5EF4-FFF2-40B4-BE49-F238E27FC236}">
                  <a16:creationId xmlns:a16="http://schemas.microsoft.com/office/drawing/2014/main" id="{9C89D54E-C844-4091-846A-57AC5D0CFC11}"/>
                </a:ext>
              </a:extLst>
            </p:cNvPr>
            <p:cNvCxnSpPr/>
            <p:nvPr/>
          </p:nvCxnSpPr>
          <p:spPr>
            <a:xfrm>
              <a:off x="7325258" y="5185866"/>
              <a:ext cx="0" cy="634482"/>
            </a:xfrm>
            <a:prstGeom prst="straightConnector1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tailEnd type="triangle" w="lg" len="lg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10800000"/>
              </a:camera>
              <a:lightRig rig="threeP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70" name="Szövegdoboz 69">
              <a:extLst>
                <a:ext uri="{FF2B5EF4-FFF2-40B4-BE49-F238E27FC236}">
                  <a16:creationId xmlns:a16="http://schemas.microsoft.com/office/drawing/2014/main" id="{9EBA4D4C-E093-496B-9587-027E7443F376}"/>
                </a:ext>
              </a:extLst>
            </p:cNvPr>
            <p:cNvSpPr txBox="1"/>
            <p:nvPr/>
          </p:nvSpPr>
          <p:spPr>
            <a:xfrm>
              <a:off x="6088885" y="5963354"/>
              <a:ext cx="2364396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9" tIns="45719" rIns="45719" bIns="45719" spcCol="38100">
              <a:spAutoFit/>
            </a:bodyPr>
            <a:lstStyle/>
            <a:p>
              <a:pPr algn="ctr" defTabSz="91338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b="1" dirty="0">
                  <a:solidFill>
                    <a:srgbClr val="DE006E"/>
                  </a:solidFill>
                  <a:latin typeface="MetaPro-Black" panose="02000503050000020004" pitchFamily="50" charset="0"/>
                  <a:ea typeface="+mj-ea"/>
                  <a:cs typeface="+mj-cs"/>
                  <a:sym typeface="Arial"/>
                </a:rPr>
                <a:t>Ajánlóknak</a:t>
              </a:r>
            </a:p>
          </p:txBody>
        </p:sp>
        <p:sp>
          <p:nvSpPr>
            <p:cNvPr id="76" name="TextBox 16">
              <a:extLst>
                <a:ext uri="{FF2B5EF4-FFF2-40B4-BE49-F238E27FC236}">
                  <a16:creationId xmlns:a16="http://schemas.microsoft.com/office/drawing/2014/main" id="{CB1B263F-249B-4949-A381-50631A2A6EBE}"/>
                </a:ext>
              </a:extLst>
            </p:cNvPr>
            <p:cNvSpPr txBox="1"/>
            <p:nvPr/>
          </p:nvSpPr>
          <p:spPr>
            <a:xfrm>
              <a:off x="5514401" y="8658893"/>
              <a:ext cx="4056811" cy="830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9" tIns="45719" rIns="45719" bIns="45719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b="1" kern="0" dirty="0">
                  <a:solidFill>
                    <a:schemeClr val="bg2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4 </a:t>
              </a:r>
              <a:r>
                <a:rPr lang="hu-HU" sz="2400" b="1" kern="0" dirty="0">
                  <a:solidFill>
                    <a:srgbClr val="494949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aktív</a:t>
              </a:r>
              <a:r>
                <a:rPr lang="hu-HU" sz="2400" b="1" kern="0" dirty="0">
                  <a:solidFill>
                    <a:schemeClr val="bg2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 embert jutalmaz  felfelé az ajánlásért</a:t>
              </a:r>
            </a:p>
          </p:txBody>
        </p:sp>
        <p:grpSp>
          <p:nvGrpSpPr>
            <p:cNvPr id="136249" name="Csoportba foglalás 9">
              <a:extLst>
                <a:ext uri="{FF2B5EF4-FFF2-40B4-BE49-F238E27FC236}">
                  <a16:creationId xmlns:a16="http://schemas.microsoft.com/office/drawing/2014/main" id="{2F1B3627-5559-4D89-A63D-D6FCF46F45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41872" y="6938796"/>
              <a:ext cx="2097417" cy="1713407"/>
              <a:chOff x="6190521" y="2174799"/>
              <a:chExt cx="2646179" cy="2157984"/>
            </a:xfrm>
          </p:grpSpPr>
          <p:pic>
            <p:nvPicPr>
              <p:cNvPr id="136251" name="Picture 2">
                <a:extLst>
                  <a:ext uri="{FF2B5EF4-FFF2-40B4-BE49-F238E27FC236}">
                    <a16:creationId xmlns:a16="http://schemas.microsoft.com/office/drawing/2014/main" id="{B6FA49D3-5D42-4B16-9E74-73795F034D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43" t="-175" r="68353" b="58220"/>
              <a:stretch>
                <a:fillRect/>
              </a:stretch>
            </p:blipFill>
            <p:spPr bwMode="auto">
              <a:xfrm flipH="1">
                <a:off x="6190521" y="2174799"/>
                <a:ext cx="1335024" cy="21579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" name="TextBox 19">
                <a:extLst>
                  <a:ext uri="{FF2B5EF4-FFF2-40B4-BE49-F238E27FC236}">
                    <a16:creationId xmlns:a16="http://schemas.microsoft.com/office/drawing/2014/main" id="{4E0B7CBB-D54F-4543-A8E5-D45C165F9343}"/>
                  </a:ext>
                </a:extLst>
              </p:cNvPr>
              <p:cNvSpPr txBox="1"/>
              <p:nvPr/>
            </p:nvSpPr>
            <p:spPr>
              <a:xfrm>
                <a:off x="7581596" y="2196749"/>
                <a:ext cx="1255104" cy="5814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none" lIns="45719" tIns="45719" rIns="45719" bIns="45719" spcCol="38100">
                <a:spAutoFit/>
              </a:bodyPr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 500 Ft</a:t>
                </a:r>
              </a:p>
            </p:txBody>
          </p:sp>
          <p:sp>
            <p:nvSpPr>
              <p:cNvPr id="58" name="TextBox 19">
                <a:extLst>
                  <a:ext uri="{FF2B5EF4-FFF2-40B4-BE49-F238E27FC236}">
                    <a16:creationId xmlns:a16="http://schemas.microsoft.com/office/drawing/2014/main" id="{19FAA5FC-C192-40E6-B936-A692597F0150}"/>
                  </a:ext>
                </a:extLst>
              </p:cNvPr>
              <p:cNvSpPr txBox="1"/>
              <p:nvPr/>
            </p:nvSpPr>
            <p:spPr>
              <a:xfrm>
                <a:off x="7581595" y="2686918"/>
                <a:ext cx="1255104" cy="5814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none" lIns="45719" tIns="45719" rIns="45719" bIns="45719" spcCol="38100">
                <a:spAutoFit/>
              </a:bodyPr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 500 Ft</a:t>
                </a:r>
              </a:p>
            </p:txBody>
          </p:sp>
          <p:sp>
            <p:nvSpPr>
              <p:cNvPr id="59" name="TextBox 19">
                <a:extLst>
                  <a:ext uri="{FF2B5EF4-FFF2-40B4-BE49-F238E27FC236}">
                    <a16:creationId xmlns:a16="http://schemas.microsoft.com/office/drawing/2014/main" id="{03CF6D9E-F3EE-4C3B-9D6B-6A2CD03A645D}"/>
                  </a:ext>
                </a:extLst>
              </p:cNvPr>
              <p:cNvSpPr txBox="1"/>
              <p:nvPr/>
            </p:nvSpPr>
            <p:spPr>
              <a:xfrm>
                <a:off x="7581595" y="3181288"/>
                <a:ext cx="1255104" cy="5814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none" lIns="45719" tIns="45719" rIns="45719" bIns="45719" spcCol="38100">
                <a:spAutoFit/>
              </a:bodyPr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 500 Ft</a:t>
                </a:r>
              </a:p>
            </p:txBody>
          </p:sp>
          <p:sp>
            <p:nvSpPr>
              <p:cNvPr id="60" name="TextBox 19">
                <a:extLst>
                  <a:ext uri="{FF2B5EF4-FFF2-40B4-BE49-F238E27FC236}">
                    <a16:creationId xmlns:a16="http://schemas.microsoft.com/office/drawing/2014/main" id="{5B749F3B-A574-4DAE-8AE9-95D70F324ABD}"/>
                  </a:ext>
                </a:extLst>
              </p:cNvPr>
              <p:cNvSpPr txBox="1"/>
              <p:nvPr/>
            </p:nvSpPr>
            <p:spPr>
              <a:xfrm>
                <a:off x="7581595" y="3726178"/>
                <a:ext cx="1255104" cy="5814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none" lIns="45719" tIns="45719" rIns="45719" bIns="45719" spcCol="38100">
                <a:spAutoFit/>
              </a:bodyPr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 500 Ft</a:t>
                </a:r>
              </a:p>
            </p:txBody>
          </p:sp>
        </p:grpSp>
        <p:sp>
          <p:nvSpPr>
            <p:cNvPr id="79" name="TextBox 16">
              <a:extLst>
                <a:ext uri="{FF2B5EF4-FFF2-40B4-BE49-F238E27FC236}">
                  <a16:creationId xmlns:a16="http://schemas.microsoft.com/office/drawing/2014/main" id="{2A0F778A-549F-43EA-AC4E-AFE8C3D59CB0}"/>
                </a:ext>
              </a:extLst>
            </p:cNvPr>
            <p:cNvSpPr txBox="1"/>
            <p:nvPr/>
          </p:nvSpPr>
          <p:spPr>
            <a:xfrm>
              <a:off x="6937094" y="6354304"/>
              <a:ext cx="925892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2.000 Ft</a:t>
              </a:r>
            </a:p>
          </p:txBody>
        </p:sp>
      </p:grpSp>
      <p:sp>
        <p:nvSpPr>
          <p:cNvPr id="81" name="Ellipszis 80">
            <a:extLst>
              <a:ext uri="{FF2B5EF4-FFF2-40B4-BE49-F238E27FC236}">
                <a16:creationId xmlns:a16="http://schemas.microsoft.com/office/drawing/2014/main" id="{A1DE511E-ABEE-4CFD-8972-FB2A9EA5EC22}"/>
              </a:ext>
            </a:extLst>
          </p:cNvPr>
          <p:cNvSpPr/>
          <p:nvPr/>
        </p:nvSpPr>
        <p:spPr>
          <a:xfrm>
            <a:off x="5734879" y="4624408"/>
            <a:ext cx="2498907" cy="573958"/>
          </a:xfrm>
          <a:prstGeom prst="ellipse">
            <a:avLst/>
          </a:prstGeom>
          <a:noFill/>
          <a:ln w="28575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4949" tIns="64949" rIns="64949" bIns="64949" spcCol="38057" anchor="ctr">
            <a:spAutoFit/>
          </a:bodyPr>
          <a:lstStyle/>
          <a:p>
            <a:pPr defTabSz="12990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MetaPro-Black" panose="02000503050000020004" pitchFamily="50" charset="0"/>
              <a:ea typeface="+mj-ea"/>
              <a:cs typeface="+mj-cs"/>
              <a:sym typeface="Arial"/>
            </a:endParaRPr>
          </a:p>
        </p:txBody>
      </p:sp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BA002D58-7D4B-4D77-8F1A-AF91B40A5CBE}"/>
              </a:ext>
            </a:extLst>
          </p:cNvPr>
          <p:cNvGrpSpPr>
            <a:grpSpLocks/>
          </p:cNvGrpSpPr>
          <p:nvPr/>
        </p:nvGrpSpPr>
        <p:grpSpPr bwMode="auto">
          <a:xfrm>
            <a:off x="79375" y="1541463"/>
            <a:ext cx="2363788" cy="2711450"/>
            <a:chOff x="101364" y="1336075"/>
            <a:chExt cx="2364395" cy="2710840"/>
          </a:xfrm>
        </p:grpSpPr>
        <p:sp>
          <p:nvSpPr>
            <p:cNvPr id="34" name="Szövegdoboz 33">
              <a:extLst>
                <a:ext uri="{FF2B5EF4-FFF2-40B4-BE49-F238E27FC236}">
                  <a16:creationId xmlns:a16="http://schemas.microsoft.com/office/drawing/2014/main" id="{9EBA4D4C-E093-496B-9587-027E7443F376}"/>
                </a:ext>
              </a:extLst>
            </p:cNvPr>
            <p:cNvSpPr txBox="1"/>
            <p:nvPr/>
          </p:nvSpPr>
          <p:spPr>
            <a:xfrm>
              <a:off x="101364" y="1336075"/>
              <a:ext cx="2364395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9" tIns="45719" rIns="45719" bIns="45719" spcCol="38100">
              <a:spAutoFit/>
            </a:bodyPr>
            <a:lstStyle/>
            <a:p>
              <a:pPr algn="ctr" defTabSz="91338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b="1" dirty="0">
                  <a:solidFill>
                    <a:schemeClr val="bg2"/>
                  </a:solidFill>
                  <a:latin typeface="MetaPro-Black" panose="02000503050000020004" pitchFamily="50" charset="0"/>
                  <a:ea typeface="+mj-ea"/>
                  <a:cs typeface="+mj-cs"/>
                  <a:sym typeface="Arial"/>
                </a:rPr>
                <a:t>Vásárlók</a:t>
              </a:r>
            </a:p>
          </p:txBody>
        </p:sp>
        <p:pic>
          <p:nvPicPr>
            <p:cNvPr id="136244" name="Kép 2">
              <a:extLst>
                <a:ext uri="{FF2B5EF4-FFF2-40B4-BE49-F238E27FC236}">
                  <a16:creationId xmlns:a16="http://schemas.microsoft.com/office/drawing/2014/main" id="{B9A7A386-7FCF-4D17-AB3F-75B4A2D4B3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253" y="2031164"/>
              <a:ext cx="2015751" cy="2015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Csoportba foglalás 18">
            <a:extLst>
              <a:ext uri="{FF2B5EF4-FFF2-40B4-BE49-F238E27FC236}">
                <a16:creationId xmlns:a16="http://schemas.microsoft.com/office/drawing/2014/main" id="{E561D282-6927-4CFF-8551-4ED8157F106A}"/>
              </a:ext>
            </a:extLst>
          </p:cNvPr>
          <p:cNvGrpSpPr>
            <a:grpSpLocks/>
          </p:cNvGrpSpPr>
          <p:nvPr/>
        </p:nvGrpSpPr>
        <p:grpSpPr bwMode="auto">
          <a:xfrm>
            <a:off x="10213975" y="1063625"/>
            <a:ext cx="2857500" cy="4291013"/>
            <a:chOff x="10213210" y="1063781"/>
            <a:chExt cx="2858787" cy="4265034"/>
          </a:xfrm>
        </p:grpSpPr>
        <p:grpSp>
          <p:nvGrpSpPr>
            <p:cNvPr id="136238" name="Csoportba foglalás 16">
              <a:extLst>
                <a:ext uri="{FF2B5EF4-FFF2-40B4-BE49-F238E27FC236}">
                  <a16:creationId xmlns:a16="http://schemas.microsoft.com/office/drawing/2014/main" id="{505CAD58-5A45-4AFC-B3C5-8490017598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13210" y="1063781"/>
              <a:ext cx="2858787" cy="2755657"/>
              <a:chOff x="10213210" y="1063781"/>
              <a:chExt cx="2858787" cy="2755657"/>
            </a:xfrm>
          </p:grpSpPr>
          <p:pic>
            <p:nvPicPr>
              <p:cNvPr id="136240" name="image8.png" descr="Kép 98">
                <a:extLst>
                  <a:ext uri="{FF2B5EF4-FFF2-40B4-BE49-F238E27FC236}">
                    <a16:creationId xmlns:a16="http://schemas.microsoft.com/office/drawing/2014/main" id="{8D18D9BD-4CDC-41E6-BD7B-9CCCE431FB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39199" y="1938983"/>
                <a:ext cx="1004172" cy="1134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Szövegdoboz 42">
                <a:extLst>
                  <a:ext uri="{FF2B5EF4-FFF2-40B4-BE49-F238E27FC236}">
                    <a16:creationId xmlns:a16="http://schemas.microsoft.com/office/drawing/2014/main" id="{9EBA4D4C-E093-496B-9587-027E7443F376}"/>
                  </a:ext>
                </a:extLst>
              </p:cNvPr>
              <p:cNvSpPr txBox="1"/>
              <p:nvPr/>
            </p:nvSpPr>
            <p:spPr>
              <a:xfrm>
                <a:off x="10213210" y="1063781"/>
                <a:ext cx="2858787" cy="3671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 defTabSz="9133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b="1" dirty="0">
                    <a:solidFill>
                      <a:schemeClr val="bg2"/>
                    </a:solidFill>
                    <a:latin typeface="MetaPro-Black" panose="02000503050000020004" pitchFamily="50" charset="0"/>
                    <a:ea typeface="+mj-ea"/>
                    <a:cs typeface="+mj-cs"/>
                    <a:sym typeface="Arial"/>
                  </a:rPr>
                  <a:t>Vásárlói közösség</a:t>
                </a:r>
              </a:p>
            </p:txBody>
          </p:sp>
          <p:sp>
            <p:nvSpPr>
              <p:cNvPr id="64" name="TextBox 16">
                <a:extLst>
                  <a:ext uri="{FF2B5EF4-FFF2-40B4-BE49-F238E27FC236}">
                    <a16:creationId xmlns:a16="http://schemas.microsoft.com/office/drawing/2014/main" id="{7C37B91F-224F-4537-9B15-FAE7371D0C10}"/>
                  </a:ext>
                </a:extLst>
              </p:cNvPr>
              <p:cNvSpPr txBox="1"/>
              <p:nvPr/>
            </p:nvSpPr>
            <p:spPr>
              <a:xfrm>
                <a:off x="10745531" y="3176954"/>
                <a:ext cx="1791513" cy="6424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none" lIns="45719" tIns="45719" rIns="45719" bIns="45719" spcCol="38100">
                <a:spAutoFit/>
              </a:bodyPr>
              <a:lstStyle/>
              <a:p>
                <a:pPr algn="ctr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b="1" kern="0" dirty="0">
                    <a:solidFill>
                      <a:srgbClr val="DE006E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KEDVEZMÉNY</a:t>
                </a:r>
                <a:br>
                  <a:rPr lang="hu-HU" b="1" kern="0" dirty="0">
                    <a:solidFill>
                      <a:srgbClr val="DE006E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</a:br>
                <a:r>
                  <a:rPr lang="hu-HU" b="1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10.000 Ft (100%)</a:t>
                </a:r>
              </a:p>
            </p:txBody>
          </p:sp>
        </p:grpSp>
        <p:cxnSp>
          <p:nvCxnSpPr>
            <p:cNvPr id="8" name="Egyenes összekötő 7">
              <a:extLst>
                <a:ext uri="{FF2B5EF4-FFF2-40B4-BE49-F238E27FC236}">
                  <a16:creationId xmlns:a16="http://schemas.microsoft.com/office/drawing/2014/main" id="{55DA1500-17A6-468A-B20C-05978CDF0025}"/>
                </a:ext>
              </a:extLst>
            </p:cNvPr>
            <p:cNvCxnSpPr/>
            <p:nvPr/>
          </p:nvCxnSpPr>
          <p:spPr>
            <a:xfrm>
              <a:off x="11363259" y="4205776"/>
              <a:ext cx="1" cy="1123039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74" name="Szövegdoboz 73">
            <a:extLst>
              <a:ext uri="{FF2B5EF4-FFF2-40B4-BE49-F238E27FC236}">
                <a16:creationId xmlns:a16="http://schemas.microsoft.com/office/drawing/2014/main" id="{9EBA4D4C-E093-496B-9587-027E7443F376}"/>
              </a:ext>
            </a:extLst>
          </p:cNvPr>
          <p:cNvSpPr txBox="1"/>
          <p:nvPr/>
        </p:nvSpPr>
        <p:spPr>
          <a:xfrm>
            <a:off x="10827012" y="8673243"/>
            <a:ext cx="2430842" cy="529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673" tIns="45673" rIns="45673" bIns="45673" spcCol="38057">
            <a:spAutoFit/>
          </a:bodyPr>
          <a:lstStyle/>
          <a:p>
            <a:pPr algn="ctr" defTabSz="9133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>
                <a:solidFill>
                  <a:srgbClr val="DE006E"/>
                </a:solidFill>
                <a:latin typeface="MetaPro-Black" panose="02000503050000020004" pitchFamily="50" charset="0"/>
                <a:ea typeface="+mj-ea"/>
                <a:cs typeface="+mj-cs"/>
                <a:sym typeface="Arial"/>
              </a:rPr>
              <a:t>Jövedelem</a:t>
            </a:r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5B97F091-FE77-4387-89F5-5D2A09036D10}"/>
              </a:ext>
            </a:extLst>
          </p:cNvPr>
          <p:cNvGrpSpPr>
            <a:grpSpLocks/>
          </p:cNvGrpSpPr>
          <p:nvPr/>
        </p:nvGrpSpPr>
        <p:grpSpPr bwMode="auto">
          <a:xfrm>
            <a:off x="11066463" y="7391400"/>
            <a:ext cx="1990725" cy="1103313"/>
            <a:chOff x="9700311" y="6849886"/>
            <a:chExt cx="1990718" cy="1102653"/>
          </a:xfrm>
        </p:grpSpPr>
        <p:pic>
          <p:nvPicPr>
            <p:cNvPr id="136236" name="Picture 19">
              <a:extLst>
                <a:ext uri="{FF2B5EF4-FFF2-40B4-BE49-F238E27FC236}">
                  <a16:creationId xmlns:a16="http://schemas.microsoft.com/office/drawing/2014/main" id="{C495AB7D-8EBE-409F-AC0A-C10EDFDC0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0311" y="6849886"/>
              <a:ext cx="1990718" cy="1102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" name="TextBox 8">
              <a:extLst>
                <a:ext uri="{FF2B5EF4-FFF2-40B4-BE49-F238E27FC236}">
                  <a16:creationId xmlns:a16="http://schemas.microsoft.com/office/drawing/2014/main" id="{6656D941-3167-4DAA-BEE5-E5F6DF94361B}"/>
                </a:ext>
              </a:extLst>
            </p:cNvPr>
            <p:cNvSpPr txBox="1"/>
            <p:nvPr/>
          </p:nvSpPr>
          <p:spPr>
            <a:xfrm>
              <a:off x="10253678" y="7064673"/>
              <a:ext cx="1121906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9" tIns="45719" rIns="45719" bIns="45719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kern="0" dirty="0">
                  <a:solidFill>
                    <a:srgbClr val="484848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17.500</a:t>
              </a:r>
            </a:p>
          </p:txBody>
        </p:sp>
      </p:grp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50AAF2E4-5102-475C-8CF9-E63F634CAC6D}"/>
              </a:ext>
            </a:extLst>
          </p:cNvPr>
          <p:cNvGrpSpPr>
            <a:grpSpLocks/>
          </p:cNvGrpSpPr>
          <p:nvPr/>
        </p:nvGrpSpPr>
        <p:grpSpPr bwMode="auto">
          <a:xfrm>
            <a:off x="-179388" y="4741863"/>
            <a:ext cx="2363788" cy="3995737"/>
            <a:chOff x="101366" y="4670169"/>
            <a:chExt cx="2364395" cy="3995305"/>
          </a:xfrm>
        </p:grpSpPr>
        <p:cxnSp>
          <p:nvCxnSpPr>
            <p:cNvPr id="13" name="Egyenes összekötő nyíllal 12">
              <a:extLst>
                <a:ext uri="{FF2B5EF4-FFF2-40B4-BE49-F238E27FC236}">
                  <a16:creationId xmlns:a16="http://schemas.microsoft.com/office/drawing/2014/main" id="{151D109D-3CC7-4176-9AF0-CA191E2DE3DB}"/>
                </a:ext>
              </a:extLst>
            </p:cNvPr>
            <p:cNvCxnSpPr/>
            <p:nvPr/>
          </p:nvCxnSpPr>
          <p:spPr>
            <a:xfrm>
              <a:off x="1253636" y="5282341"/>
              <a:ext cx="0" cy="634482"/>
            </a:xfrm>
            <a:prstGeom prst="straightConnector1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tailEnd type="triangle" w="lg" len="lg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61" name="Szövegdoboz 60">
              <a:extLst>
                <a:ext uri="{FF2B5EF4-FFF2-40B4-BE49-F238E27FC236}">
                  <a16:creationId xmlns:a16="http://schemas.microsoft.com/office/drawing/2014/main" id="{9EBA4D4C-E093-496B-9587-027E7443F376}"/>
                </a:ext>
              </a:extLst>
            </p:cNvPr>
            <p:cNvSpPr txBox="1"/>
            <p:nvPr/>
          </p:nvSpPr>
          <p:spPr>
            <a:xfrm>
              <a:off x="101366" y="5982015"/>
              <a:ext cx="2364395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9" tIns="45719" rIns="45719" bIns="45719" spcCol="38100">
              <a:spAutoFit/>
            </a:bodyPr>
            <a:lstStyle/>
            <a:p>
              <a:pPr algn="ctr" defTabSz="91338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b="1" dirty="0">
                  <a:solidFill>
                    <a:srgbClr val="DE006E"/>
                  </a:solidFill>
                  <a:latin typeface="MetaPro-Black" panose="02000503050000020004" pitchFamily="50" charset="0"/>
                  <a:ea typeface="+mj-ea"/>
                  <a:cs typeface="+mj-cs"/>
                  <a:sym typeface="Arial"/>
                </a:rPr>
                <a:t>ÉN</a:t>
              </a:r>
            </a:p>
          </p:txBody>
        </p:sp>
        <p:sp>
          <p:nvSpPr>
            <p:cNvPr id="63" name="TextBox 16">
              <a:extLst>
                <a:ext uri="{FF2B5EF4-FFF2-40B4-BE49-F238E27FC236}">
                  <a16:creationId xmlns:a16="http://schemas.microsoft.com/office/drawing/2014/main" id="{A4002888-41A9-4166-B376-B0B182D0F201}"/>
                </a:ext>
              </a:extLst>
            </p:cNvPr>
            <p:cNvSpPr txBox="1"/>
            <p:nvPr/>
          </p:nvSpPr>
          <p:spPr>
            <a:xfrm>
              <a:off x="1041400" y="4670169"/>
              <a:ext cx="553996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b="1" kern="0" dirty="0">
                  <a:solidFill>
                    <a:srgbClr val="DE006E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50%</a:t>
              </a:r>
            </a:p>
          </p:txBody>
        </p:sp>
        <p:sp>
          <p:nvSpPr>
            <p:cNvPr id="75" name="TextBox 16">
              <a:extLst>
                <a:ext uri="{FF2B5EF4-FFF2-40B4-BE49-F238E27FC236}">
                  <a16:creationId xmlns:a16="http://schemas.microsoft.com/office/drawing/2014/main" id="{D7D1E1BF-32A6-4DAE-A64A-E919FA0D69C6}"/>
                </a:ext>
              </a:extLst>
            </p:cNvPr>
            <p:cNvSpPr txBox="1"/>
            <p:nvPr/>
          </p:nvSpPr>
          <p:spPr>
            <a:xfrm>
              <a:off x="826912" y="6380569"/>
              <a:ext cx="913302" cy="3692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5.000 Ft</a:t>
              </a:r>
            </a:p>
          </p:txBody>
        </p:sp>
        <p:pic>
          <p:nvPicPr>
            <p:cNvPr id="136235" name="Kép 84">
              <a:extLst>
                <a:ext uri="{FF2B5EF4-FFF2-40B4-BE49-F238E27FC236}">
                  <a16:creationId xmlns:a16="http://schemas.microsoft.com/office/drawing/2014/main" id="{CEC82BF4-A237-4FD5-9A8F-73EA3DF9B1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254" y="6649723"/>
              <a:ext cx="2015751" cy="2015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Szövegdoboz 34">
            <a:extLst>
              <a:ext uri="{FF2B5EF4-FFF2-40B4-BE49-F238E27FC236}">
                <a16:creationId xmlns:a16="http://schemas.microsoft.com/office/drawing/2014/main" id="{9EBA4D4C-E093-496B-9587-027E7443F376}"/>
              </a:ext>
            </a:extLst>
          </p:cNvPr>
          <p:cNvSpPr txBox="1"/>
          <p:nvPr/>
        </p:nvSpPr>
        <p:spPr>
          <a:xfrm>
            <a:off x="4996830" y="1477709"/>
            <a:ext cx="3261318" cy="20004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673" tIns="45673" rIns="45673" bIns="45673" spcCol="38057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chemeClr val="bg2"/>
                </a:solidFill>
                <a:latin typeface="MetaPro-Black" panose="02000503050000020004" pitchFamily="50" charset="0"/>
                <a:ea typeface="+mj-ea"/>
                <a:cs typeface="+mj-cs"/>
                <a:sym typeface="Arial"/>
              </a:rPr>
              <a:t>Termékpartnerek</a:t>
            </a:r>
            <a:br>
              <a:rPr lang="hu-HU" b="1" dirty="0">
                <a:solidFill>
                  <a:schemeClr val="bg2"/>
                </a:solidFill>
                <a:latin typeface="MetaPro-Black" panose="02000503050000020004" pitchFamily="50" charset="0"/>
                <a:ea typeface="+mj-ea"/>
                <a:cs typeface="+mj-cs"/>
                <a:sym typeface="Arial"/>
              </a:rPr>
            </a:br>
            <a:r>
              <a:rPr lang="hu-HU" sz="1000" b="1" dirty="0">
                <a:solidFill>
                  <a:schemeClr val="bg2"/>
                </a:solidFill>
                <a:latin typeface="MetaPro-Black" panose="02000503050000020004" pitchFamily="50" charset="0"/>
                <a:ea typeface="+mj-ea"/>
                <a:cs typeface="+mj-cs"/>
                <a:sym typeface="Arial"/>
              </a:rPr>
              <a:t>   </a:t>
            </a:r>
            <a:br>
              <a:rPr lang="hu-HU" b="1" dirty="0">
                <a:solidFill>
                  <a:schemeClr val="bg2"/>
                </a:solidFill>
                <a:latin typeface="MetaPro-Black" panose="02000503050000020004" pitchFamily="50" charset="0"/>
                <a:ea typeface="+mj-ea"/>
                <a:cs typeface="+mj-cs"/>
                <a:sym typeface="Arial"/>
              </a:rPr>
            </a:br>
            <a:r>
              <a:rPr lang="hu-HU" b="1" dirty="0">
                <a:solidFill>
                  <a:schemeClr val="bg2"/>
                </a:solidFill>
                <a:latin typeface="MetaPro-Black" panose="02000503050000020004" pitchFamily="50" charset="0"/>
                <a:ea typeface="+mj-ea"/>
                <a:cs typeface="+mj-cs"/>
                <a:sym typeface="Arial"/>
              </a:rPr>
              <a:t>   </a:t>
            </a:r>
            <a:r>
              <a:rPr lang="hu-HU" sz="2400" b="1" dirty="0">
                <a:solidFill>
                  <a:srgbClr val="DE006E"/>
                </a:solidFill>
                <a:latin typeface="MetaPro-Black" panose="02000503050000020004" pitchFamily="50" charset="0"/>
                <a:ea typeface="Roboto Medium" panose="02000000000000000000" pitchFamily="2" charset="0"/>
                <a:sym typeface="Arial"/>
              </a:rPr>
              <a:t> Élelmiszer</a:t>
            </a:r>
            <a:br>
              <a:rPr lang="hu-HU" sz="2400" b="1" dirty="0">
                <a:solidFill>
                  <a:srgbClr val="DE006E"/>
                </a:solidFill>
                <a:latin typeface="MetaPro-Black" panose="02000503050000020004" pitchFamily="50" charset="0"/>
                <a:ea typeface="Roboto Medium" panose="02000000000000000000" pitchFamily="2" charset="0"/>
                <a:sym typeface="Arial"/>
              </a:rPr>
            </a:br>
            <a:r>
              <a:rPr lang="hu-HU" sz="2400" b="1" dirty="0">
                <a:solidFill>
                  <a:srgbClr val="DE006E"/>
                </a:solidFill>
                <a:latin typeface="MetaPro-Black" panose="02000503050000020004" pitchFamily="50" charset="0"/>
                <a:ea typeface="Roboto Medium" panose="02000000000000000000" pitchFamily="2" charset="0"/>
                <a:sym typeface="Arial"/>
              </a:rPr>
              <a:t>    Üzemanyag</a:t>
            </a:r>
            <a:br>
              <a:rPr lang="hu-HU" sz="2400" b="1" dirty="0">
                <a:solidFill>
                  <a:srgbClr val="DE006E"/>
                </a:solidFill>
                <a:latin typeface="MetaPro-Black" panose="02000503050000020004" pitchFamily="50" charset="0"/>
                <a:ea typeface="Roboto Medium" panose="02000000000000000000" pitchFamily="2" charset="0"/>
                <a:sym typeface="Arial"/>
              </a:rPr>
            </a:br>
            <a:r>
              <a:rPr lang="hu-HU" sz="2400" b="1" dirty="0">
                <a:solidFill>
                  <a:srgbClr val="DE006E"/>
                </a:solidFill>
                <a:latin typeface="MetaPro-Black" panose="02000503050000020004" pitchFamily="50" charset="0"/>
                <a:ea typeface="Roboto Medium" panose="02000000000000000000" pitchFamily="2" charset="0"/>
                <a:sym typeface="Arial"/>
              </a:rPr>
              <a:t>    Telekommunikáció</a:t>
            </a:r>
            <a:br>
              <a:rPr lang="hu-HU" sz="2400" b="1" dirty="0">
                <a:solidFill>
                  <a:srgbClr val="DE006E"/>
                </a:solidFill>
                <a:latin typeface="MetaPro-Black" panose="02000503050000020004" pitchFamily="50" charset="0"/>
                <a:ea typeface="Roboto Medium" panose="02000000000000000000" pitchFamily="2" charset="0"/>
                <a:sym typeface="Arial"/>
              </a:rPr>
            </a:br>
            <a:r>
              <a:rPr lang="hu-HU" sz="2400" b="1" dirty="0">
                <a:solidFill>
                  <a:srgbClr val="DE006E"/>
                </a:solidFill>
                <a:latin typeface="MetaPro-Black" panose="02000503050000020004" pitchFamily="50" charset="0"/>
                <a:ea typeface="Roboto Medium" panose="02000000000000000000" pitchFamily="2" charset="0"/>
                <a:sym typeface="Arial"/>
              </a:rPr>
              <a:t>    Vendéglátás</a:t>
            </a:r>
            <a:endParaRPr lang="hu-HU" sz="2400" b="1" dirty="0">
              <a:solidFill>
                <a:srgbClr val="DE006E"/>
              </a:solidFill>
              <a:latin typeface="MetaPro-Black" panose="02000503050000020004" pitchFamily="50" charset="0"/>
              <a:ea typeface="+mj-ea"/>
              <a:cs typeface="+mj-cs"/>
              <a:sym typeface="Arial"/>
            </a:endParaRP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91D554D6-50B1-4A8C-9612-A79524D5EA6C}"/>
              </a:ext>
            </a:extLst>
          </p:cNvPr>
          <p:cNvGrpSpPr>
            <a:grpSpLocks/>
          </p:cNvGrpSpPr>
          <p:nvPr/>
        </p:nvGrpSpPr>
        <p:grpSpPr bwMode="auto">
          <a:xfrm>
            <a:off x="2936875" y="1125538"/>
            <a:ext cx="1516063" cy="3509962"/>
            <a:chOff x="2937233" y="1125336"/>
            <a:chExt cx="1515565" cy="3509996"/>
          </a:xfrm>
        </p:grpSpPr>
        <p:grpSp>
          <p:nvGrpSpPr>
            <p:cNvPr id="136222" name="Csoportba foglalás 10">
              <a:extLst>
                <a:ext uri="{FF2B5EF4-FFF2-40B4-BE49-F238E27FC236}">
                  <a16:creationId xmlns:a16="http://schemas.microsoft.com/office/drawing/2014/main" id="{D5B72180-7C25-4A3C-907C-DDFB002954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37233" y="1125336"/>
              <a:ext cx="1515565" cy="2544160"/>
              <a:chOff x="3299762" y="1631032"/>
              <a:chExt cx="1515565" cy="2544160"/>
            </a:xfrm>
          </p:grpSpPr>
          <p:sp>
            <p:nvSpPr>
              <p:cNvPr id="30" name="TextBox 16">
                <a:extLst>
                  <a:ext uri="{FF2B5EF4-FFF2-40B4-BE49-F238E27FC236}">
                    <a16:creationId xmlns:a16="http://schemas.microsoft.com/office/drawing/2014/main" id="{26B3F0C4-A21A-4E5D-ACB5-938E4AA016CB}"/>
                  </a:ext>
                </a:extLst>
              </p:cNvPr>
              <p:cNvSpPr txBox="1"/>
              <p:nvPr/>
            </p:nvSpPr>
            <p:spPr>
              <a:xfrm>
                <a:off x="3299762" y="1631032"/>
                <a:ext cx="1515565" cy="8309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b="1" kern="0" dirty="0">
                    <a:solidFill>
                      <a:srgbClr val="DE006E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100%</a:t>
                </a:r>
              </a:p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b="1" kern="0" dirty="0">
                    <a:solidFill>
                      <a:srgbClr val="DE006E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100.000 Ft</a:t>
                </a:r>
              </a:p>
            </p:txBody>
          </p:sp>
          <p:pic>
            <p:nvPicPr>
              <p:cNvPr id="136229" name="Picture 8">
                <a:extLst>
                  <a:ext uri="{FF2B5EF4-FFF2-40B4-BE49-F238E27FC236}">
                    <a16:creationId xmlns:a16="http://schemas.microsoft.com/office/drawing/2014/main" id="{BD1E545D-19FF-4ED0-ACAA-E133CEE7AE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3516947" y="3474276"/>
                <a:ext cx="1081193" cy="7009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Szaggatott nyíl jobbra 31">
                <a:extLst>
                  <a:ext uri="{FF2B5EF4-FFF2-40B4-BE49-F238E27FC236}">
                    <a16:creationId xmlns:a16="http://schemas.microsoft.com/office/drawing/2014/main" id="{66C8C7B2-7448-4DA3-9CAF-D50AD61FA7EB}"/>
                  </a:ext>
                </a:extLst>
              </p:cNvPr>
              <p:cNvSpPr/>
              <p:nvPr/>
            </p:nvSpPr>
            <p:spPr>
              <a:xfrm>
                <a:off x="3441193" y="2551444"/>
                <a:ext cx="1152145" cy="733659"/>
              </a:xfrm>
              <a:prstGeom prst="stripedRightArrow">
                <a:avLst/>
              </a:prstGeom>
              <a:solidFill>
                <a:srgbClr val="666666"/>
              </a:solidFill>
              <a:ln w="25400" cap="flat">
                <a:noFill/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 anchor="ctr">
                <a:spAutoFit/>
              </a:bodyPr>
              <a:lstStyle/>
              <a:p>
                <a:pPr defTabSz="9133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dirty="0">
                  <a:latin typeface="MetaPro-Black" panose="02000503050000020004" pitchFamily="50" charset="0"/>
                  <a:ea typeface="+mj-ea"/>
                  <a:cs typeface="+mj-cs"/>
                  <a:sym typeface="Arial"/>
                </a:endParaRPr>
              </a:p>
            </p:txBody>
          </p:sp>
        </p:grpSp>
        <p:grpSp>
          <p:nvGrpSpPr>
            <p:cNvPr id="136223" name="Csoportba foglalás 86">
              <a:extLst>
                <a:ext uri="{FF2B5EF4-FFF2-40B4-BE49-F238E27FC236}">
                  <a16:creationId xmlns:a16="http://schemas.microsoft.com/office/drawing/2014/main" id="{EDF6C193-6395-45CA-BF88-527BEB4CFB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02998" y="3887410"/>
              <a:ext cx="1297287" cy="747922"/>
              <a:chOff x="5036599" y="6044567"/>
              <a:chExt cx="2470556" cy="1368786"/>
            </a:xfrm>
          </p:grpSpPr>
          <p:grpSp>
            <p:nvGrpSpPr>
              <p:cNvPr id="136224" name="Group 13">
                <a:extLst>
                  <a:ext uri="{FF2B5EF4-FFF2-40B4-BE49-F238E27FC236}">
                    <a16:creationId xmlns:a16="http://schemas.microsoft.com/office/drawing/2014/main" id="{F705496A-29FF-4D85-AC2D-3D44D3292F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6697" y="6044567"/>
                <a:ext cx="1820438" cy="845518"/>
                <a:chOff x="5250551" y="6064250"/>
                <a:chExt cx="1803674" cy="837732"/>
              </a:xfrm>
            </p:grpSpPr>
            <p:pic>
              <p:nvPicPr>
                <p:cNvPr id="136226" name="Picture 14">
                  <a:extLst>
                    <a:ext uri="{FF2B5EF4-FFF2-40B4-BE49-F238E27FC236}">
                      <a16:creationId xmlns:a16="http://schemas.microsoft.com/office/drawing/2014/main" id="{506B3945-4013-4073-BF65-5DB4A03DDB6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50551" y="6064250"/>
                  <a:ext cx="828675" cy="8286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6227" name="Picture 15">
                  <a:extLst>
                    <a:ext uri="{FF2B5EF4-FFF2-40B4-BE49-F238E27FC236}">
                      <a16:creationId xmlns:a16="http://schemas.microsoft.com/office/drawing/2014/main" id="{C8D17594-46C1-4AAA-BC7F-4DCB2D407F5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21052" y="6068809"/>
                  <a:ext cx="833173" cy="833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89" name="TextBox 1">
                <a:extLst>
                  <a:ext uri="{FF2B5EF4-FFF2-40B4-BE49-F238E27FC236}">
                    <a16:creationId xmlns:a16="http://schemas.microsoft.com/office/drawing/2014/main" id="{24CBE166-ADFB-498C-B184-E807EE75D64F}"/>
                  </a:ext>
                </a:extLst>
              </p:cNvPr>
              <p:cNvSpPr txBox="1"/>
              <p:nvPr/>
            </p:nvSpPr>
            <p:spPr>
              <a:xfrm>
                <a:off x="5036599" y="6962743"/>
                <a:ext cx="2470556" cy="4506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 defTabSz="9133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1000" b="1" dirty="0" err="1">
                    <a:solidFill>
                      <a:srgbClr val="CC0066"/>
                    </a:solidFill>
                    <a:latin typeface="MetaPro-Black" panose="02000503050000020004" pitchFamily="50" charset="0"/>
                    <a:ea typeface="Roboto Medium" panose="02000000000000000000" pitchFamily="2" charset="0"/>
                    <a:cs typeface="Roboto Medium" panose="02000000000000000000" pitchFamily="2" charset="0"/>
                    <a:sym typeface="Arial"/>
                  </a:rPr>
                  <a:t>SCnet</a:t>
                </a:r>
                <a:r>
                  <a:rPr lang="hu-HU" sz="1000" b="1" dirty="0">
                    <a:solidFill>
                      <a:srgbClr val="CC0066"/>
                    </a:solidFill>
                    <a:latin typeface="MetaPro-Black" panose="02000503050000020004" pitchFamily="50" charset="0"/>
                    <a:ea typeface="Roboto Medium" panose="02000000000000000000" pitchFamily="2" charset="0"/>
                    <a:cs typeface="Roboto Medium" panose="02000000000000000000" pitchFamily="2" charset="0"/>
                    <a:sym typeface="Arial"/>
                  </a:rPr>
                  <a:t> applikáció</a:t>
                </a:r>
              </a:p>
            </p:txBody>
          </p:sp>
        </p:grpSp>
      </p:grpSp>
      <p:grpSp>
        <p:nvGrpSpPr>
          <p:cNvPr id="27" name="Csoportba foglalás 26">
            <a:extLst>
              <a:ext uri="{FF2B5EF4-FFF2-40B4-BE49-F238E27FC236}">
                <a16:creationId xmlns:a16="http://schemas.microsoft.com/office/drawing/2014/main" id="{532DEA20-18C7-4717-9B4E-4A02082B0287}"/>
              </a:ext>
            </a:extLst>
          </p:cNvPr>
          <p:cNvGrpSpPr>
            <a:grpSpLocks/>
          </p:cNvGrpSpPr>
          <p:nvPr/>
        </p:nvGrpSpPr>
        <p:grpSpPr bwMode="auto">
          <a:xfrm>
            <a:off x="8545513" y="4705350"/>
            <a:ext cx="3390900" cy="4000500"/>
            <a:chOff x="8545888" y="4705232"/>
            <a:chExt cx="3390770" cy="4000532"/>
          </a:xfrm>
        </p:grpSpPr>
        <p:cxnSp>
          <p:nvCxnSpPr>
            <p:cNvPr id="44" name="Egyenes összekötő nyíllal 43">
              <a:extLst>
                <a:ext uri="{FF2B5EF4-FFF2-40B4-BE49-F238E27FC236}">
                  <a16:creationId xmlns:a16="http://schemas.microsoft.com/office/drawing/2014/main" id="{D05DA1E4-21E6-4C31-B5C3-70BF4CA9EDF7}"/>
                </a:ext>
              </a:extLst>
            </p:cNvPr>
            <p:cNvCxnSpPr/>
            <p:nvPr/>
          </p:nvCxnSpPr>
          <p:spPr>
            <a:xfrm>
              <a:off x="10113263" y="5257863"/>
              <a:ext cx="0" cy="634482"/>
            </a:xfrm>
            <a:prstGeom prst="straightConnector1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tailEnd type="triangle" w="lg" len="lg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10800000"/>
              </a:camera>
              <a:lightRig rig="threeP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5" name="TextBox 16">
              <a:extLst>
                <a:ext uri="{FF2B5EF4-FFF2-40B4-BE49-F238E27FC236}">
                  <a16:creationId xmlns:a16="http://schemas.microsoft.com/office/drawing/2014/main" id="{D2E708F9-2671-44AE-9400-58A7BE1F2143}"/>
                </a:ext>
              </a:extLst>
            </p:cNvPr>
            <p:cNvSpPr txBox="1"/>
            <p:nvPr/>
          </p:nvSpPr>
          <p:spPr>
            <a:xfrm>
              <a:off x="9266167" y="4705232"/>
              <a:ext cx="1377939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b="1" kern="0" dirty="0">
                  <a:solidFill>
                    <a:srgbClr val="DE006E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4x5 %= 20%</a:t>
              </a:r>
            </a:p>
          </p:txBody>
        </p:sp>
        <p:grpSp>
          <p:nvGrpSpPr>
            <p:cNvPr id="136211" name="Csoportba foglalás 25">
              <a:extLst>
                <a:ext uri="{FF2B5EF4-FFF2-40B4-BE49-F238E27FC236}">
                  <a16:creationId xmlns:a16="http://schemas.microsoft.com/office/drawing/2014/main" id="{FDBB1D79-E2DF-4CA2-B654-8896F5F1E9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45888" y="6049011"/>
              <a:ext cx="3390770" cy="2656753"/>
              <a:chOff x="8545888" y="6049011"/>
              <a:chExt cx="3390770" cy="2656753"/>
            </a:xfrm>
          </p:grpSpPr>
          <p:grpSp>
            <p:nvGrpSpPr>
              <p:cNvPr id="136212" name="Csoportba foglalás 24">
                <a:extLst>
                  <a:ext uri="{FF2B5EF4-FFF2-40B4-BE49-F238E27FC236}">
                    <a16:creationId xmlns:a16="http://schemas.microsoft.com/office/drawing/2014/main" id="{4B900B6B-6406-421D-BB68-6CCDD8CCF7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45888" y="6049011"/>
                <a:ext cx="3390770" cy="2656753"/>
                <a:chOff x="8545888" y="6049011"/>
                <a:chExt cx="3390770" cy="2656753"/>
              </a:xfrm>
            </p:grpSpPr>
            <p:sp>
              <p:nvSpPr>
                <p:cNvPr id="46" name="Szövegdoboz 45">
                  <a:extLst>
                    <a:ext uri="{FF2B5EF4-FFF2-40B4-BE49-F238E27FC236}">
                      <a16:creationId xmlns:a16="http://schemas.microsoft.com/office/drawing/2014/main" id="{9EBA4D4C-E093-496B-9587-027E7443F376}"/>
                    </a:ext>
                  </a:extLst>
                </p:cNvPr>
                <p:cNvSpPr txBox="1"/>
                <p:nvPr/>
              </p:nvSpPr>
              <p:spPr>
                <a:xfrm>
                  <a:off x="8545888" y="6049011"/>
                  <a:ext cx="3390770" cy="46166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spcFirstLastPara="1" lIns="45719" tIns="45719" rIns="45719" bIns="45719" spcCol="38100">
                  <a:spAutoFit/>
                </a:bodyPr>
                <a:lstStyle/>
                <a:p>
                  <a:pPr algn="ctr" defTabSz="9133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2400" b="1" dirty="0">
                      <a:solidFill>
                        <a:srgbClr val="DE006E"/>
                      </a:solidFill>
                      <a:latin typeface="MetaPro-Black" panose="02000503050000020004" pitchFamily="50" charset="0"/>
                      <a:ea typeface="+mj-ea"/>
                      <a:cs typeface="+mj-cs"/>
                      <a:sym typeface="Arial"/>
                    </a:rPr>
                    <a:t>Visszatérítési számla:</a:t>
                  </a:r>
                </a:p>
              </p:txBody>
            </p:sp>
            <p:sp>
              <p:nvSpPr>
                <p:cNvPr id="78" name="TextBox 16">
                  <a:extLst>
                    <a:ext uri="{FF2B5EF4-FFF2-40B4-BE49-F238E27FC236}">
                      <a16:creationId xmlns:a16="http://schemas.microsoft.com/office/drawing/2014/main" id="{BD4238EF-B166-45B9-97D3-0633CFA4174E}"/>
                    </a:ext>
                  </a:extLst>
                </p:cNvPr>
                <p:cNvSpPr txBox="1"/>
                <p:nvPr/>
              </p:nvSpPr>
              <p:spPr>
                <a:xfrm>
                  <a:off x="9554451" y="6444213"/>
                  <a:ext cx="925892" cy="3693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spcFirstLastPara="1" wrap="none" lIns="45719" tIns="45719" rIns="45719" bIns="45719" spcCol="38100">
                  <a:spAutoFit/>
                </a:bodyPr>
                <a:lstStyle/>
                <a:p>
                  <a:pPr eaLnBrk="1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b="1" kern="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MetaPro-Black" panose="02000503050000020004" pitchFamily="50" charset="0"/>
                      <a:ea typeface="Times New Roman" charset="0"/>
                      <a:cs typeface="Times New Roman" charset="0"/>
                      <a:sym typeface="Arial"/>
                    </a:rPr>
                    <a:t>2.000 Ft</a:t>
                  </a:r>
                </a:p>
              </p:txBody>
            </p:sp>
            <p:grpSp>
              <p:nvGrpSpPr>
                <p:cNvPr id="136216" name="Csoportba foglalás 3">
                  <a:extLst>
                    <a:ext uri="{FF2B5EF4-FFF2-40B4-BE49-F238E27FC236}">
                      <a16:creationId xmlns:a16="http://schemas.microsoft.com/office/drawing/2014/main" id="{C89A9E2F-5132-4056-99A7-035ED616DC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12375" y="6992357"/>
                  <a:ext cx="1975945" cy="1713407"/>
                  <a:chOff x="9341653" y="6813827"/>
                  <a:chExt cx="1975945" cy="1713407"/>
                </a:xfrm>
              </p:grpSpPr>
              <p:pic>
                <p:nvPicPr>
                  <p:cNvPr id="136217" name="Picture 2">
                    <a:extLst>
                      <a:ext uri="{FF2B5EF4-FFF2-40B4-BE49-F238E27FC236}">
                        <a16:creationId xmlns:a16="http://schemas.microsoft.com/office/drawing/2014/main" id="{E3E7C44B-9FFD-430F-95F7-1AE5D95B76C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543" t="-175" r="68353" b="58220"/>
                  <a:stretch>
                    <a:fillRect/>
                  </a:stretch>
                </p:blipFill>
                <p:spPr bwMode="auto">
                  <a:xfrm flipH="1">
                    <a:off x="9341653" y="6813827"/>
                    <a:ext cx="1058168" cy="171340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83" name="TextBox 19">
                    <a:extLst>
                      <a:ext uri="{FF2B5EF4-FFF2-40B4-BE49-F238E27FC236}">
                        <a16:creationId xmlns:a16="http://schemas.microsoft.com/office/drawing/2014/main" id="{4E0B7CBB-D54F-4543-A8E5-D45C165F9343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0320492" y="6831436"/>
                    <a:ext cx="994822" cy="46166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spcFirstLastPara="1" wrap="none" lIns="45719" tIns="45719" rIns="45719" bIns="45719" spcCol="38100">
                    <a:spAutoFit/>
                  </a:bodyPr>
                  <a:lstStyle/>
                  <a:p>
                    <a:pPr eaLnBrk="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hu-HU" sz="240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MetaPro-Black" panose="02000503050000020004" pitchFamily="50" charset="0"/>
                        <a:ea typeface="Times New Roman" charset="0"/>
                        <a:cs typeface="Times New Roman" charset="0"/>
                        <a:sym typeface="Arial"/>
                      </a:rPr>
                      <a:t> 500 Ft</a:t>
                    </a:r>
                  </a:p>
                </p:txBody>
              </p:sp>
              <p:sp>
                <p:nvSpPr>
                  <p:cNvPr id="86" name="TextBox 19">
                    <a:extLst>
                      <a:ext uri="{FF2B5EF4-FFF2-40B4-BE49-F238E27FC236}">
                        <a16:creationId xmlns:a16="http://schemas.microsoft.com/office/drawing/2014/main" id="{19FAA5FC-C192-40E6-B936-A692597F0150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0322776" y="7241093"/>
                    <a:ext cx="994822" cy="46166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spcFirstLastPara="1" wrap="none" lIns="45719" tIns="45719" rIns="45719" bIns="45719" spcCol="38100">
                    <a:spAutoFit/>
                  </a:bodyPr>
                  <a:lstStyle/>
                  <a:p>
                    <a:pPr eaLnBrk="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hu-HU" sz="240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MetaPro-Black" panose="02000503050000020004" pitchFamily="50" charset="0"/>
                        <a:ea typeface="Times New Roman" charset="0"/>
                        <a:cs typeface="Times New Roman" charset="0"/>
                        <a:sym typeface="Arial"/>
                      </a:rPr>
                      <a:t> 500 Ft</a:t>
                    </a:r>
                  </a:p>
                </p:txBody>
              </p:sp>
              <p:sp>
                <p:nvSpPr>
                  <p:cNvPr id="92" name="TextBox 19">
                    <a:extLst>
                      <a:ext uri="{FF2B5EF4-FFF2-40B4-BE49-F238E27FC236}">
                        <a16:creationId xmlns:a16="http://schemas.microsoft.com/office/drawing/2014/main" id="{03CF6D9E-F3EE-4C3B-9D6B-6A2CD03A645D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0320490" y="7653331"/>
                    <a:ext cx="994822" cy="46166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spcFirstLastPara="1" wrap="none" lIns="45719" tIns="45719" rIns="45719" bIns="45719" spcCol="38100">
                    <a:spAutoFit/>
                  </a:bodyPr>
                  <a:lstStyle/>
                  <a:p>
                    <a:pPr eaLnBrk="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hu-HU" sz="240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MetaPro-Black" panose="02000503050000020004" pitchFamily="50" charset="0"/>
                        <a:ea typeface="Times New Roman" charset="0"/>
                        <a:cs typeface="Times New Roman" charset="0"/>
                        <a:sym typeface="Arial"/>
                      </a:rPr>
                      <a:t> 500 Ft</a:t>
                    </a:r>
                  </a:p>
                </p:txBody>
              </p:sp>
              <p:sp>
                <p:nvSpPr>
                  <p:cNvPr id="93" name="TextBox 19">
                    <a:extLst>
                      <a:ext uri="{FF2B5EF4-FFF2-40B4-BE49-F238E27FC236}">
                        <a16:creationId xmlns:a16="http://schemas.microsoft.com/office/drawing/2014/main" id="{5B749F3B-A574-4DAE-8AE9-95D70F324ABD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0318206" y="8065569"/>
                    <a:ext cx="994822" cy="46166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spcFirstLastPara="1" wrap="none" lIns="45719" tIns="45719" rIns="45719" bIns="45719" spcCol="38100">
                    <a:spAutoFit/>
                  </a:bodyPr>
                  <a:lstStyle/>
                  <a:p>
                    <a:pPr eaLnBrk="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hu-HU" sz="240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MetaPro-Black" panose="02000503050000020004" pitchFamily="50" charset="0"/>
                        <a:ea typeface="Times New Roman" charset="0"/>
                        <a:cs typeface="Times New Roman" charset="0"/>
                        <a:sym typeface="Arial"/>
                      </a:rPr>
                      <a:t> 500 Ft</a:t>
                    </a:r>
                  </a:p>
                </p:txBody>
              </p:sp>
            </p:grpSp>
          </p:grpSp>
          <p:sp>
            <p:nvSpPr>
              <p:cNvPr id="24" name="Jobb oldali kapcsos zárójel 23">
                <a:extLst>
                  <a:ext uri="{FF2B5EF4-FFF2-40B4-BE49-F238E27FC236}">
                    <a16:creationId xmlns:a16="http://schemas.microsoft.com/office/drawing/2014/main" id="{FB69FEB1-8A34-4A11-80C0-3DCED30D69AE}"/>
                  </a:ext>
                </a:extLst>
              </p:cNvPr>
              <p:cNvSpPr/>
              <p:nvPr/>
            </p:nvSpPr>
            <p:spPr>
              <a:xfrm>
                <a:off x="10827005" y="7028221"/>
                <a:ext cx="239937" cy="1645014"/>
              </a:xfrm>
              <a:prstGeom prst="rightBrace">
                <a:avLst/>
              </a:prstGeom>
              <a:noFill/>
              <a:ln w="34925" cap="flat">
                <a:solidFill>
                  <a:srgbClr val="494949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91439" tIns="45719" rIns="91439" bIns="45719" spcCol="38100"/>
              <a:lstStyle/>
              <a:p>
                <a:pPr defTabSz="913382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>
                  <a:latin typeface="MetaPro-Black" panose="02000503050000020004" pitchFamily="50" charset="0"/>
                  <a:ea typeface="Arial" charset="0"/>
                  <a:cs typeface="Arial" charset="0"/>
                  <a:sym typeface="Arial" charset="0"/>
                </a:endParaRPr>
              </a:p>
            </p:txBody>
          </p:sp>
        </p:grpSp>
      </p:grpSp>
      <p:sp>
        <p:nvSpPr>
          <p:cNvPr id="84" name="Szövegdoboz 83">
            <a:extLst>
              <a:ext uri="{FF2B5EF4-FFF2-40B4-BE49-F238E27FC236}">
                <a16:creationId xmlns:a16="http://schemas.microsoft.com/office/drawing/2014/main" id="{475D1CCF-E4CD-49B2-84AA-54CF71FC2DFE}"/>
              </a:ext>
            </a:extLst>
          </p:cNvPr>
          <p:cNvSpPr txBox="1"/>
          <p:nvPr/>
        </p:nvSpPr>
        <p:spPr>
          <a:xfrm>
            <a:off x="690464" y="239925"/>
            <a:ext cx="10655559" cy="8316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3" tIns="65023" rIns="65023" bIns="65023" spcCol="38100">
            <a:spAutoFit/>
          </a:bodyPr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551" b="1" dirty="0">
                <a:solidFill>
                  <a:srgbClr val="DE006E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Miért éri meg tovább ajánlanod?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hape 345" descr="Kép 148">
            <a:extLst>
              <a:ext uri="{FF2B5EF4-FFF2-40B4-BE49-F238E27FC236}">
                <a16:creationId xmlns:a16="http://schemas.microsoft.com/office/drawing/2014/main" id="{1E0198CA-77C9-4201-8CF0-7A8952B77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77875" y="-34925"/>
            <a:ext cx="14478000" cy="984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673" tIns="45673" rIns="45673" bIns="45673" anchor="ctr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endParaRPr lang="hu-HU" altLang="hu-HU">
              <a:latin typeface="MetaPro-Black" panose="02000503050000020004" pitchFamily="50" charset="0"/>
            </a:endParaRPr>
          </a:p>
        </p:txBody>
      </p:sp>
      <p:sp>
        <p:nvSpPr>
          <p:cNvPr id="346" name="Shape 346" descr="CustomShape 1">
            <a:extLst>
              <a:ext uri="{FF2B5EF4-FFF2-40B4-BE49-F238E27FC236}">
                <a16:creationId xmlns:a16="http://schemas.microsoft.com/office/drawing/2014/main" id="{EF137C11-D44F-4B95-A179-AAE6EAB0B201}"/>
              </a:ext>
            </a:extLst>
          </p:cNvPr>
          <p:cNvSpPr/>
          <p:nvPr/>
        </p:nvSpPr>
        <p:spPr>
          <a:xfrm>
            <a:off x="-223838" y="-19050"/>
            <a:ext cx="13662026" cy="37338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703" tIns="50703" rIns="50703" bIns="50703" anchor="ctr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sz="4800" kern="0" spc="-1" dirty="0" err="1">
                <a:solidFill>
                  <a:srgbClr val="E10E79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Mennyit</a:t>
            </a:r>
            <a:r>
              <a:rPr sz="4800" kern="0" spc="-1" dirty="0">
                <a:solidFill>
                  <a:srgbClr val="E10E79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 </a:t>
            </a:r>
            <a:r>
              <a:rPr sz="4800" kern="0" spc="-1" dirty="0" err="1">
                <a:solidFill>
                  <a:srgbClr val="E10E79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kereshet</a:t>
            </a:r>
            <a:r>
              <a:rPr lang="hu-HU" sz="4800" kern="0" spc="-1" dirty="0" err="1">
                <a:solidFill>
                  <a:srgbClr val="E10E79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sz</a:t>
            </a:r>
            <a:r>
              <a:rPr sz="4800" kern="0" spc="-1" dirty="0">
                <a:solidFill>
                  <a:srgbClr val="E10E79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 a</a:t>
            </a:r>
            <a:r>
              <a:rPr lang="hu-HU" sz="4800" kern="0" spc="-3" dirty="0">
                <a:solidFill>
                  <a:srgbClr val="E10E79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 </a:t>
            </a:r>
            <a:r>
              <a:rPr lang="en-US" sz="4800" kern="0" spc="-1" dirty="0" err="1">
                <a:solidFill>
                  <a:srgbClr val="E10E79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vásárlási</a:t>
            </a:r>
            <a:r>
              <a:rPr lang="en-US" sz="4800" kern="0" spc="-1" dirty="0">
                <a:solidFill>
                  <a:srgbClr val="E10E79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 </a:t>
            </a:r>
            <a:r>
              <a:rPr lang="hu-HU" sz="4800" kern="0" spc="-1" dirty="0">
                <a:solidFill>
                  <a:srgbClr val="E10E79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forgalomból,</a:t>
            </a:r>
            <a:br>
              <a:rPr lang="hu-HU" sz="4800" kern="0" spc="-1" dirty="0">
                <a:solidFill>
                  <a:srgbClr val="E10E79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</a:br>
            <a:r>
              <a:rPr lang="hu-HU" sz="4800" kern="0" spc="-1" dirty="0">
                <a:solidFill>
                  <a:srgbClr val="E10E79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 ha kialakítottuk a rendszert?</a:t>
            </a:r>
            <a:br>
              <a:rPr lang="hu-HU" sz="5400" kern="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</a:br>
            <a:endParaRPr lang="hu-HU" sz="2000" kern="0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MetaPro-Black" panose="02000503050000020004" pitchFamily="50" charset="0"/>
              <a:ea typeface="Roboto Medium"/>
              <a:cs typeface="Roboto Medium"/>
              <a:sym typeface="Roboto Medium"/>
            </a:endParaRP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4000" kern="0" spc="-1" dirty="0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Pl.: 100.000 Ft költés. 10 % kedvezménynél</a:t>
            </a:r>
            <a:br>
              <a:rPr lang="hu-HU" sz="4000" kern="0" spc="-1" dirty="0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</a:br>
            <a:r>
              <a:rPr lang="hu-HU" sz="4000" kern="0" spc="-1" dirty="0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Az ajánlói jutalék a kedvezmény 5%-a azaz: </a:t>
            </a: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4000" kern="0" spc="-1" dirty="0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500 Ft/vásárló/hó</a:t>
            </a:r>
            <a:r>
              <a:rPr sz="4000" kern="0" spc="-1" dirty="0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 </a:t>
            </a:r>
          </a:p>
        </p:txBody>
      </p:sp>
      <p:pic>
        <p:nvPicPr>
          <p:cNvPr id="138244" name="image14.png">
            <a:extLst>
              <a:ext uri="{FF2B5EF4-FFF2-40B4-BE49-F238E27FC236}">
                <a16:creationId xmlns:a16="http://schemas.microsoft.com/office/drawing/2014/main" id="{55173E97-1385-4534-B425-C8FC745C9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4019550"/>
            <a:ext cx="9326563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1D410B-C19C-4206-8227-15ADEFD2B766}"/>
              </a:ext>
            </a:extLst>
          </p:cNvPr>
          <p:cNvSpPr txBox="1"/>
          <p:nvPr/>
        </p:nvSpPr>
        <p:spPr>
          <a:xfrm>
            <a:off x="3133048" y="6244807"/>
            <a:ext cx="1163044" cy="523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10.000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013734-6EFD-43DD-9D05-CD87FBD96827}"/>
              </a:ext>
            </a:extLst>
          </p:cNvPr>
          <p:cNvSpPr txBox="1"/>
          <p:nvPr/>
        </p:nvSpPr>
        <p:spPr>
          <a:xfrm>
            <a:off x="4467581" y="5705748"/>
            <a:ext cx="274651" cy="529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79797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*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AE6B44-7AB0-455E-B7D5-A25642D40527}"/>
              </a:ext>
            </a:extLst>
          </p:cNvPr>
          <p:cNvSpPr txBox="1"/>
          <p:nvPr/>
        </p:nvSpPr>
        <p:spPr>
          <a:xfrm>
            <a:off x="4472290" y="4434836"/>
            <a:ext cx="274651" cy="529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79797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967C9C-790A-4973-83F5-3FEADA76A441}"/>
              </a:ext>
            </a:extLst>
          </p:cNvPr>
          <p:cNvSpPr txBox="1"/>
          <p:nvPr/>
        </p:nvSpPr>
        <p:spPr>
          <a:xfrm>
            <a:off x="4467581" y="5066321"/>
            <a:ext cx="274651" cy="529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79797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*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BFA55D-D684-44A4-85AE-2FF14D6865FC}"/>
              </a:ext>
            </a:extLst>
          </p:cNvPr>
          <p:cNvSpPr txBox="1"/>
          <p:nvPr/>
        </p:nvSpPr>
        <p:spPr>
          <a:xfrm>
            <a:off x="4472290" y="6343741"/>
            <a:ext cx="274651" cy="529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79797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B56C50-BBCA-4E2D-846B-D0062FFB0EBC}"/>
              </a:ext>
            </a:extLst>
          </p:cNvPr>
          <p:cNvSpPr txBox="1"/>
          <p:nvPr/>
        </p:nvSpPr>
        <p:spPr>
          <a:xfrm>
            <a:off x="3341366" y="5633725"/>
            <a:ext cx="961066" cy="523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1.000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2C0C3A-21F6-4105-BB4E-B50A8AFB1372}"/>
              </a:ext>
            </a:extLst>
          </p:cNvPr>
          <p:cNvSpPr txBox="1"/>
          <p:nvPr/>
        </p:nvSpPr>
        <p:spPr>
          <a:xfrm>
            <a:off x="3633183" y="4993166"/>
            <a:ext cx="653289" cy="523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100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D29243-EED9-4635-BC6B-3A830B3A5D6D}"/>
              </a:ext>
            </a:extLst>
          </p:cNvPr>
          <p:cNvSpPr txBox="1"/>
          <p:nvPr/>
        </p:nvSpPr>
        <p:spPr>
          <a:xfrm>
            <a:off x="3837983" y="4354345"/>
            <a:ext cx="457037" cy="529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83AE8D-3862-4153-ABBF-B513BE4B7D48}"/>
              </a:ext>
            </a:extLst>
          </p:cNvPr>
          <p:cNvSpPr txBox="1"/>
          <p:nvPr/>
        </p:nvSpPr>
        <p:spPr>
          <a:xfrm>
            <a:off x="4789044" y="4365360"/>
            <a:ext cx="685349" cy="523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500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191559-6349-41D1-995D-027EDC732F8D}"/>
              </a:ext>
            </a:extLst>
          </p:cNvPr>
          <p:cNvSpPr txBox="1"/>
          <p:nvPr/>
        </p:nvSpPr>
        <p:spPr>
          <a:xfrm>
            <a:off x="4789036" y="4993166"/>
            <a:ext cx="765499" cy="523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500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B77994-79DE-488F-9FEF-43D77DF68883}"/>
              </a:ext>
            </a:extLst>
          </p:cNvPr>
          <p:cNvSpPr txBox="1"/>
          <p:nvPr/>
        </p:nvSpPr>
        <p:spPr>
          <a:xfrm>
            <a:off x="4789044" y="5629113"/>
            <a:ext cx="685349" cy="523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500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C95180-BC97-4105-AD36-49BF626C0D2F}"/>
              </a:ext>
            </a:extLst>
          </p:cNvPr>
          <p:cNvSpPr txBox="1"/>
          <p:nvPr/>
        </p:nvSpPr>
        <p:spPr>
          <a:xfrm>
            <a:off x="4789044" y="6277376"/>
            <a:ext cx="685349" cy="523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500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A883EC-7791-4837-8660-5359E656C03C}"/>
              </a:ext>
            </a:extLst>
          </p:cNvPr>
          <p:cNvSpPr txBox="1"/>
          <p:nvPr/>
        </p:nvSpPr>
        <p:spPr>
          <a:xfrm>
            <a:off x="5532092" y="4375582"/>
            <a:ext cx="395482" cy="529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79797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Ft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C50E0A-3CB9-4BF6-AF08-627FC22B69BF}"/>
              </a:ext>
            </a:extLst>
          </p:cNvPr>
          <p:cNvSpPr txBox="1"/>
          <p:nvPr/>
        </p:nvSpPr>
        <p:spPr>
          <a:xfrm>
            <a:off x="5518699" y="5007245"/>
            <a:ext cx="395482" cy="529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79797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Ft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D76707-270F-4CA2-9877-7D22D742A668}"/>
              </a:ext>
            </a:extLst>
          </p:cNvPr>
          <p:cNvSpPr txBox="1"/>
          <p:nvPr/>
        </p:nvSpPr>
        <p:spPr>
          <a:xfrm>
            <a:off x="5525935" y="5633725"/>
            <a:ext cx="395482" cy="529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79797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Ft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A848F9-9C2C-4C97-9DF1-7B615C5CE84F}"/>
              </a:ext>
            </a:extLst>
          </p:cNvPr>
          <p:cNvSpPr txBox="1"/>
          <p:nvPr/>
        </p:nvSpPr>
        <p:spPr>
          <a:xfrm>
            <a:off x="5525934" y="6272752"/>
            <a:ext cx="395482" cy="529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79797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Ft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8C692B-38F2-4353-ACB5-4067762E4C0D}"/>
              </a:ext>
            </a:extLst>
          </p:cNvPr>
          <p:cNvSpPr txBox="1"/>
          <p:nvPr/>
        </p:nvSpPr>
        <p:spPr>
          <a:xfrm>
            <a:off x="6595091" y="4389720"/>
            <a:ext cx="294216" cy="4615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rgbClr val="79797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=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661C92-EA11-4872-A5FD-AEC79A1D8005}"/>
              </a:ext>
            </a:extLst>
          </p:cNvPr>
          <p:cNvSpPr txBox="1"/>
          <p:nvPr/>
        </p:nvSpPr>
        <p:spPr>
          <a:xfrm>
            <a:off x="6595089" y="5023950"/>
            <a:ext cx="294216" cy="4615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rgbClr val="79797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=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A986B4-9A33-40F2-808A-360436EDC84F}"/>
              </a:ext>
            </a:extLst>
          </p:cNvPr>
          <p:cNvSpPr txBox="1"/>
          <p:nvPr/>
        </p:nvSpPr>
        <p:spPr>
          <a:xfrm>
            <a:off x="6595088" y="5662654"/>
            <a:ext cx="294216" cy="4615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rgbClr val="79797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=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2C86F78-9BAF-4143-BD6A-F1768626B676}"/>
              </a:ext>
            </a:extLst>
          </p:cNvPr>
          <p:cNvSpPr txBox="1"/>
          <p:nvPr/>
        </p:nvSpPr>
        <p:spPr>
          <a:xfrm>
            <a:off x="6595086" y="6296893"/>
            <a:ext cx="294216" cy="4615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rgbClr val="79797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=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742D0B1-9A27-4BA2-AE51-1553710D2FD6}"/>
              </a:ext>
            </a:extLst>
          </p:cNvPr>
          <p:cNvSpPr txBox="1"/>
          <p:nvPr/>
        </p:nvSpPr>
        <p:spPr>
          <a:xfrm>
            <a:off x="8025352" y="4339112"/>
            <a:ext cx="1914853" cy="523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5000</a:t>
            </a:r>
            <a:r>
              <a:rPr lang="hu-HU" sz="2800" kern="0" dirty="0">
                <a:solidFill>
                  <a:schemeClr val="bg1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 </a:t>
            </a:r>
            <a:r>
              <a:rPr lang="hu-HU" sz="2800" kern="0" dirty="0">
                <a:solidFill>
                  <a:srgbClr val="79797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Ft /hó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C20711-0AB4-462A-9627-F30647E0C77E}"/>
              </a:ext>
            </a:extLst>
          </p:cNvPr>
          <p:cNvSpPr txBox="1"/>
          <p:nvPr/>
        </p:nvSpPr>
        <p:spPr>
          <a:xfrm>
            <a:off x="7728707" y="4971453"/>
            <a:ext cx="2222629" cy="523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50.000</a:t>
            </a:r>
            <a:r>
              <a:rPr lang="hu-HU" sz="2800" kern="0" dirty="0">
                <a:solidFill>
                  <a:schemeClr val="bg1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 </a:t>
            </a:r>
            <a:r>
              <a:rPr lang="hu-HU" sz="2800" kern="0" dirty="0">
                <a:solidFill>
                  <a:srgbClr val="79797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Ft /hó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20FFA3-FF1B-416F-8D48-F94B94F9A1B6}"/>
              </a:ext>
            </a:extLst>
          </p:cNvPr>
          <p:cNvSpPr txBox="1"/>
          <p:nvPr/>
        </p:nvSpPr>
        <p:spPr>
          <a:xfrm>
            <a:off x="7534191" y="5601093"/>
            <a:ext cx="2424608" cy="9540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>
                <a:solidFill>
                  <a:srgbClr val="49494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500.000</a:t>
            </a:r>
            <a:r>
              <a:rPr lang="hu-HU" sz="2800" kern="0">
                <a:solidFill>
                  <a:schemeClr val="bg1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 </a:t>
            </a:r>
            <a:r>
              <a:rPr lang="hu-HU" sz="2800" kern="0" dirty="0">
                <a:solidFill>
                  <a:srgbClr val="79797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Ft /hó</a:t>
            </a:r>
          </a:p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800" kern="0" dirty="0">
              <a:solidFill>
                <a:schemeClr val="bg1"/>
              </a:solidFill>
              <a:latin typeface="MetaPro-Black" panose="02000503050000020004" pitchFamily="50" charset="0"/>
              <a:ea typeface="Times New Roman" charset="0"/>
              <a:cs typeface="Times New Roman" charset="0"/>
              <a:sym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475CFF-A8F5-44E7-8DC3-8B6592270C9B}"/>
              </a:ext>
            </a:extLst>
          </p:cNvPr>
          <p:cNvSpPr txBox="1"/>
          <p:nvPr/>
        </p:nvSpPr>
        <p:spPr>
          <a:xfrm>
            <a:off x="7242389" y="6243271"/>
            <a:ext cx="2732384" cy="523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5.000.000</a:t>
            </a:r>
            <a:r>
              <a:rPr lang="hu-HU" sz="2800" kern="0" dirty="0">
                <a:solidFill>
                  <a:schemeClr val="bg1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 </a:t>
            </a:r>
            <a:r>
              <a:rPr lang="hu-HU" sz="2800" kern="0" dirty="0">
                <a:solidFill>
                  <a:srgbClr val="79797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Ft /hó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A6F55FA-98CB-4599-912F-0A631A704096}"/>
              </a:ext>
            </a:extLst>
          </p:cNvPr>
          <p:cNvSpPr txBox="1"/>
          <p:nvPr/>
        </p:nvSpPr>
        <p:spPr>
          <a:xfrm>
            <a:off x="2194718" y="7797705"/>
            <a:ext cx="1725699" cy="5692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100" kern="0" dirty="0">
                <a:solidFill>
                  <a:srgbClr val="333333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10.000 fő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B716F1A-83C0-42DD-97FA-39AA60D815AA}"/>
              </a:ext>
            </a:extLst>
          </p:cNvPr>
          <p:cNvSpPr txBox="1"/>
          <p:nvPr/>
        </p:nvSpPr>
        <p:spPr>
          <a:xfrm>
            <a:off x="4283253" y="7778374"/>
            <a:ext cx="2100894" cy="5847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100" kern="0" dirty="0">
                <a:solidFill>
                  <a:srgbClr val="333333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 *   500 Ft =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93BFA90-F922-4F47-9E34-E51194D52A88}"/>
              </a:ext>
            </a:extLst>
          </p:cNvPr>
          <p:cNvSpPr txBox="1"/>
          <p:nvPr/>
        </p:nvSpPr>
        <p:spPr>
          <a:xfrm>
            <a:off x="6973832" y="7786350"/>
            <a:ext cx="1882793" cy="5692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100" kern="0" dirty="0">
                <a:solidFill>
                  <a:srgbClr val="E20C78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5.000.000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DD357BF-1DD6-4C68-9D26-C1C779222F08}"/>
              </a:ext>
            </a:extLst>
          </p:cNvPr>
          <p:cNvSpPr txBox="1"/>
          <p:nvPr/>
        </p:nvSpPr>
        <p:spPr>
          <a:xfrm>
            <a:off x="8911744" y="7797244"/>
            <a:ext cx="1894013" cy="5692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100" kern="0" dirty="0">
                <a:solidFill>
                  <a:srgbClr val="E20C78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Ft / hónap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03A09A0-D60B-452E-BA68-C411CA986DFD}"/>
              </a:ext>
            </a:extLst>
          </p:cNvPr>
          <p:cNvCxnSpPr>
            <a:cxnSpLocks/>
          </p:cNvCxnSpPr>
          <p:nvPr/>
        </p:nvCxnSpPr>
        <p:spPr>
          <a:xfrm flipV="1">
            <a:off x="2757488" y="4899025"/>
            <a:ext cx="7416800" cy="12700"/>
          </a:xfrm>
          <a:prstGeom prst="line">
            <a:avLst/>
          </a:prstGeom>
          <a:ln w="22225" cap="rnd" cmpd="sng" algn="ctr">
            <a:solidFill>
              <a:srgbClr val="A0A0A0">
                <a:alpha val="60000"/>
              </a:srgb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F40C9A-A25E-44BA-A78E-8F896769CA36}"/>
              </a:ext>
            </a:extLst>
          </p:cNvPr>
          <p:cNvCxnSpPr>
            <a:cxnSpLocks/>
          </p:cNvCxnSpPr>
          <p:nvPr/>
        </p:nvCxnSpPr>
        <p:spPr>
          <a:xfrm flipV="1">
            <a:off x="2757488" y="5537200"/>
            <a:ext cx="7416800" cy="17463"/>
          </a:xfrm>
          <a:prstGeom prst="line">
            <a:avLst/>
          </a:prstGeom>
          <a:ln w="22225" cap="rnd" cmpd="sng" algn="ctr">
            <a:solidFill>
              <a:srgbClr val="A0A0A0">
                <a:alpha val="60000"/>
              </a:srgb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574E7BF-B921-48AC-B5FF-1E4DC985C137}"/>
              </a:ext>
            </a:extLst>
          </p:cNvPr>
          <p:cNvCxnSpPr>
            <a:cxnSpLocks/>
          </p:cNvCxnSpPr>
          <p:nvPr/>
        </p:nvCxnSpPr>
        <p:spPr>
          <a:xfrm>
            <a:off x="2757488" y="6180138"/>
            <a:ext cx="7416800" cy="0"/>
          </a:xfrm>
          <a:prstGeom prst="line">
            <a:avLst/>
          </a:prstGeom>
          <a:ln w="22225" cap="rnd" cmpd="sng" algn="ctr">
            <a:solidFill>
              <a:srgbClr val="A0A0A0">
                <a:alpha val="60000"/>
              </a:srgb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266" name="Csoportba foglalás 15">
            <a:extLst>
              <a:ext uri="{FF2B5EF4-FFF2-40B4-BE49-F238E27FC236}">
                <a16:creationId xmlns:a16="http://schemas.microsoft.com/office/drawing/2014/main" id="{B27774E9-CF27-4266-AEB7-A41B56BBC28C}"/>
              </a:ext>
            </a:extLst>
          </p:cNvPr>
          <p:cNvGrpSpPr>
            <a:grpSpLocks/>
          </p:cNvGrpSpPr>
          <p:nvPr/>
        </p:nvGrpSpPr>
        <p:grpSpPr bwMode="auto">
          <a:xfrm>
            <a:off x="8258175" y="1481138"/>
            <a:ext cx="1470025" cy="1846262"/>
            <a:chOff x="8209332" y="1960815"/>
            <a:chExt cx="1470439" cy="1845592"/>
          </a:xfrm>
        </p:grpSpPr>
        <p:sp>
          <p:nvSpPr>
            <p:cNvPr id="39" name="Szaggatott nyíl jobbra 38">
              <a:extLst>
                <a:ext uri="{FF2B5EF4-FFF2-40B4-BE49-F238E27FC236}">
                  <a16:creationId xmlns:a16="http://schemas.microsoft.com/office/drawing/2014/main" id="{3693791C-C605-4E2C-B48D-0B9852936E08}"/>
                </a:ext>
              </a:extLst>
            </p:cNvPr>
            <p:cNvSpPr/>
            <p:nvPr/>
          </p:nvSpPr>
          <p:spPr>
            <a:xfrm>
              <a:off x="8485263" y="2519110"/>
              <a:ext cx="1152145" cy="733659"/>
            </a:xfrm>
            <a:prstGeom prst="stripedRightArrow">
              <a:avLst/>
            </a:prstGeom>
            <a:solidFill>
              <a:srgbClr val="666666"/>
            </a:soli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9" tIns="45719" rIns="45719" bIns="45719" spcCol="38100" anchor="ctr">
              <a:spAutoFit/>
            </a:bodyPr>
            <a:lstStyle/>
            <a:p>
              <a:pPr defTabSz="91338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dirty="0">
                <a:latin typeface="MetaPro-Black" panose="02000503050000020004" pitchFamily="50" charset="0"/>
                <a:ea typeface="+mj-ea"/>
                <a:cs typeface="+mj-cs"/>
                <a:sym typeface="Arial"/>
              </a:endParaRPr>
            </a:p>
          </p:txBody>
        </p:sp>
        <p:sp>
          <p:nvSpPr>
            <p:cNvPr id="40" name="TextBox 16">
              <a:extLst>
                <a:ext uri="{FF2B5EF4-FFF2-40B4-BE49-F238E27FC236}">
                  <a16:creationId xmlns:a16="http://schemas.microsoft.com/office/drawing/2014/main" id="{E282D0C7-C06B-4B72-9A51-25F2B0D83FF5}"/>
                </a:ext>
              </a:extLst>
            </p:cNvPr>
            <p:cNvSpPr txBox="1"/>
            <p:nvPr/>
          </p:nvSpPr>
          <p:spPr>
            <a:xfrm>
              <a:off x="8442897" y="3344744"/>
              <a:ext cx="1236874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Pl.: 10%</a:t>
              </a:r>
            </a:p>
          </p:txBody>
        </p:sp>
        <p:sp>
          <p:nvSpPr>
            <p:cNvPr id="41" name="TextBox 16">
              <a:extLst>
                <a:ext uri="{FF2B5EF4-FFF2-40B4-BE49-F238E27FC236}">
                  <a16:creationId xmlns:a16="http://schemas.microsoft.com/office/drawing/2014/main" id="{B80D1EA5-48CE-4C56-9194-33588110691E}"/>
                </a:ext>
              </a:extLst>
            </p:cNvPr>
            <p:cNvSpPr txBox="1"/>
            <p:nvPr/>
          </p:nvSpPr>
          <p:spPr>
            <a:xfrm>
              <a:off x="8209332" y="1960815"/>
              <a:ext cx="1406792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b="1" kern="0" dirty="0">
                  <a:solidFill>
                    <a:srgbClr val="DE006E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Kedvezmény</a:t>
              </a:r>
            </a:p>
          </p:txBody>
        </p:sp>
      </p:grpSp>
      <p:cxnSp>
        <p:nvCxnSpPr>
          <p:cNvPr id="48" name="Egyenes összekötő 47">
            <a:extLst>
              <a:ext uri="{FF2B5EF4-FFF2-40B4-BE49-F238E27FC236}">
                <a16:creationId xmlns:a16="http://schemas.microsoft.com/office/drawing/2014/main" id="{884DE0AA-62B4-4FED-9ABC-89486472DC12}"/>
              </a:ext>
            </a:extLst>
          </p:cNvPr>
          <p:cNvCxnSpPr/>
          <p:nvPr/>
        </p:nvCxnSpPr>
        <p:spPr>
          <a:xfrm>
            <a:off x="966547" y="5376069"/>
            <a:ext cx="10396720" cy="0"/>
          </a:xfrm>
          <a:prstGeom prst="line">
            <a:avLst/>
          </a:prstGeom>
          <a:noFill/>
          <a:ln w="28575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39268" name="Csoportba foglalás 5">
            <a:extLst>
              <a:ext uri="{FF2B5EF4-FFF2-40B4-BE49-F238E27FC236}">
                <a16:creationId xmlns:a16="http://schemas.microsoft.com/office/drawing/2014/main" id="{8DD24FE2-5319-4F6A-BCFF-594DCB8554FF}"/>
              </a:ext>
            </a:extLst>
          </p:cNvPr>
          <p:cNvGrpSpPr>
            <a:grpSpLocks/>
          </p:cNvGrpSpPr>
          <p:nvPr/>
        </p:nvGrpSpPr>
        <p:grpSpPr bwMode="auto">
          <a:xfrm>
            <a:off x="2827338" y="4741863"/>
            <a:ext cx="2116137" cy="4192587"/>
            <a:chOff x="3108825" y="4670169"/>
            <a:chExt cx="2116145" cy="4192678"/>
          </a:xfrm>
        </p:grpSpPr>
        <p:cxnSp>
          <p:nvCxnSpPr>
            <p:cNvPr id="65" name="Egyenes összekötő nyíllal 64">
              <a:extLst>
                <a:ext uri="{FF2B5EF4-FFF2-40B4-BE49-F238E27FC236}">
                  <a16:creationId xmlns:a16="http://schemas.microsoft.com/office/drawing/2014/main" id="{33B98AD3-8F33-4805-BBD6-6C415409592D}"/>
                </a:ext>
              </a:extLst>
            </p:cNvPr>
            <p:cNvCxnSpPr/>
            <p:nvPr/>
          </p:nvCxnSpPr>
          <p:spPr>
            <a:xfrm>
              <a:off x="4118760" y="5166923"/>
              <a:ext cx="0" cy="634482"/>
            </a:xfrm>
            <a:prstGeom prst="straightConnector1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tailEnd type="triangle" w="lg" len="lg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10799999"/>
              </a:camera>
              <a:lightRig rig="threeP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139330" name="image8.png" descr="Kép 98">
              <a:extLst>
                <a:ext uri="{FF2B5EF4-FFF2-40B4-BE49-F238E27FC236}">
                  <a16:creationId xmlns:a16="http://schemas.microsoft.com/office/drawing/2014/main" id="{9B11E1F8-0167-426F-A3AD-C1367212D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b="15601"/>
            <a:stretch>
              <a:fillRect/>
            </a:stretch>
          </p:blipFill>
          <p:spPr bwMode="auto">
            <a:xfrm>
              <a:off x="3695016" y="6040594"/>
              <a:ext cx="853343" cy="331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67" name="TextBox 16">
              <a:extLst>
                <a:ext uri="{FF2B5EF4-FFF2-40B4-BE49-F238E27FC236}">
                  <a16:creationId xmlns:a16="http://schemas.microsoft.com/office/drawing/2014/main" id="{02193E5F-E28E-4A50-9501-B31D31E2672C}"/>
                </a:ext>
              </a:extLst>
            </p:cNvPr>
            <p:cNvSpPr txBox="1"/>
            <p:nvPr/>
          </p:nvSpPr>
          <p:spPr>
            <a:xfrm>
              <a:off x="3763323" y="4670169"/>
              <a:ext cx="517127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b="1" kern="0" dirty="0">
                  <a:solidFill>
                    <a:srgbClr val="DE006E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10%</a:t>
              </a:r>
            </a:p>
          </p:txBody>
        </p:sp>
        <p:sp>
          <p:nvSpPr>
            <p:cNvPr id="71" name="TextBox 16">
              <a:extLst>
                <a:ext uri="{FF2B5EF4-FFF2-40B4-BE49-F238E27FC236}">
                  <a16:creationId xmlns:a16="http://schemas.microsoft.com/office/drawing/2014/main" id="{CE704CB2-878B-4206-915C-305280433D39}"/>
                </a:ext>
              </a:extLst>
            </p:cNvPr>
            <p:cNvSpPr txBox="1"/>
            <p:nvPr/>
          </p:nvSpPr>
          <p:spPr>
            <a:xfrm>
              <a:off x="3108825" y="7064673"/>
              <a:ext cx="2116145" cy="1200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9" tIns="45719" rIns="45719" bIns="45719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b="1" kern="0" dirty="0">
                  <a:solidFill>
                    <a:schemeClr val="bg2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Működtetés és adományozás</a:t>
              </a:r>
            </a:p>
          </p:txBody>
        </p:sp>
        <p:pic>
          <p:nvPicPr>
            <p:cNvPr id="139333" name="Picture 10">
              <a:extLst>
                <a:ext uri="{FF2B5EF4-FFF2-40B4-BE49-F238E27FC236}">
                  <a16:creationId xmlns:a16="http://schemas.microsoft.com/office/drawing/2014/main" id="{47F11B80-F91B-431D-ACEB-8E63F19524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1825" y="8169165"/>
              <a:ext cx="1571472" cy="693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" name="TextBox 16">
              <a:extLst>
                <a:ext uri="{FF2B5EF4-FFF2-40B4-BE49-F238E27FC236}">
                  <a16:creationId xmlns:a16="http://schemas.microsoft.com/office/drawing/2014/main" id="{CE4467A1-1DFC-4B7D-805C-59335E96DF18}"/>
                </a:ext>
              </a:extLst>
            </p:cNvPr>
            <p:cNvSpPr txBox="1"/>
            <p:nvPr/>
          </p:nvSpPr>
          <p:spPr>
            <a:xfrm>
              <a:off x="3723186" y="6357325"/>
              <a:ext cx="887420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1.000 Ft</a:t>
              </a:r>
            </a:p>
          </p:txBody>
        </p:sp>
      </p:grpSp>
      <p:pic>
        <p:nvPicPr>
          <p:cNvPr id="139269" name="Picture 5">
            <a:extLst>
              <a:ext uri="{FF2B5EF4-FFF2-40B4-BE49-F238E27FC236}">
                <a16:creationId xmlns:a16="http://schemas.microsoft.com/office/drawing/2014/main" id="{422CFC4D-3948-40A0-A643-4FEB859C6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5" y="8713788"/>
            <a:ext cx="26352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9270" name="Csoportba foglalás 19">
            <a:extLst>
              <a:ext uri="{FF2B5EF4-FFF2-40B4-BE49-F238E27FC236}">
                <a16:creationId xmlns:a16="http://schemas.microsoft.com/office/drawing/2014/main" id="{6E25B6F7-A3EE-4C83-8FB4-02AD404D8082}"/>
              </a:ext>
            </a:extLst>
          </p:cNvPr>
          <p:cNvGrpSpPr>
            <a:grpSpLocks/>
          </p:cNvGrpSpPr>
          <p:nvPr/>
        </p:nvGrpSpPr>
        <p:grpSpPr bwMode="auto">
          <a:xfrm>
            <a:off x="5500688" y="4710113"/>
            <a:ext cx="3411537" cy="4851400"/>
            <a:chOff x="5781380" y="4637406"/>
            <a:chExt cx="3412324" cy="4852482"/>
          </a:xfrm>
        </p:grpSpPr>
        <p:sp>
          <p:nvSpPr>
            <p:cNvPr id="68" name="TextBox 16">
              <a:extLst>
                <a:ext uri="{FF2B5EF4-FFF2-40B4-BE49-F238E27FC236}">
                  <a16:creationId xmlns:a16="http://schemas.microsoft.com/office/drawing/2014/main" id="{BC71C46D-B213-4A8A-95BE-ED91A2EA1BBF}"/>
                </a:ext>
              </a:extLst>
            </p:cNvPr>
            <p:cNvSpPr txBox="1"/>
            <p:nvPr/>
          </p:nvSpPr>
          <p:spPr>
            <a:xfrm>
              <a:off x="6355610" y="4637406"/>
              <a:ext cx="1377939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b="1" kern="0" dirty="0">
                  <a:solidFill>
                    <a:srgbClr val="DE006E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4x5 %= 20%</a:t>
              </a:r>
            </a:p>
          </p:txBody>
        </p:sp>
        <p:cxnSp>
          <p:nvCxnSpPr>
            <p:cNvPr id="69" name="Egyenes összekötő nyíllal 68">
              <a:extLst>
                <a:ext uri="{FF2B5EF4-FFF2-40B4-BE49-F238E27FC236}">
                  <a16:creationId xmlns:a16="http://schemas.microsoft.com/office/drawing/2014/main" id="{F37C4390-C1F7-4D65-BFBE-60DE8277A382}"/>
                </a:ext>
              </a:extLst>
            </p:cNvPr>
            <p:cNvCxnSpPr/>
            <p:nvPr/>
          </p:nvCxnSpPr>
          <p:spPr>
            <a:xfrm>
              <a:off x="7325257" y="5185866"/>
              <a:ext cx="0" cy="634482"/>
            </a:xfrm>
            <a:prstGeom prst="straightConnector1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tailEnd type="triangle" w="lg" len="lg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10800000"/>
              </a:camera>
              <a:lightRig rig="threeP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70" name="Szövegdoboz 69">
              <a:extLst>
                <a:ext uri="{FF2B5EF4-FFF2-40B4-BE49-F238E27FC236}">
                  <a16:creationId xmlns:a16="http://schemas.microsoft.com/office/drawing/2014/main" id="{9EBA4D4C-E093-496B-9587-027E7443F376}"/>
                </a:ext>
              </a:extLst>
            </p:cNvPr>
            <p:cNvSpPr txBox="1"/>
            <p:nvPr/>
          </p:nvSpPr>
          <p:spPr>
            <a:xfrm>
              <a:off x="6088885" y="5963354"/>
              <a:ext cx="2364396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9" tIns="45719" rIns="45719" bIns="45719" spcCol="38100">
              <a:spAutoFit/>
            </a:bodyPr>
            <a:lstStyle/>
            <a:p>
              <a:pPr algn="ctr" defTabSz="91338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b="1" dirty="0">
                  <a:solidFill>
                    <a:srgbClr val="DE006E"/>
                  </a:solidFill>
                  <a:latin typeface="MetaPro-Black" panose="02000503050000020004" pitchFamily="50" charset="0"/>
                  <a:ea typeface="+mj-ea"/>
                  <a:cs typeface="+mj-cs"/>
                  <a:sym typeface="Arial"/>
                </a:rPr>
                <a:t>Ajánlóknak</a:t>
              </a:r>
            </a:p>
          </p:txBody>
        </p:sp>
        <p:sp>
          <p:nvSpPr>
            <p:cNvPr id="76" name="TextBox 16">
              <a:extLst>
                <a:ext uri="{FF2B5EF4-FFF2-40B4-BE49-F238E27FC236}">
                  <a16:creationId xmlns:a16="http://schemas.microsoft.com/office/drawing/2014/main" id="{460ABC74-45F7-4479-A288-E792B4FCD6D1}"/>
                </a:ext>
              </a:extLst>
            </p:cNvPr>
            <p:cNvSpPr txBox="1"/>
            <p:nvPr/>
          </p:nvSpPr>
          <p:spPr>
            <a:xfrm>
              <a:off x="5781380" y="8658893"/>
              <a:ext cx="3412324" cy="830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9" tIns="45719" rIns="45719" bIns="45719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b="1" kern="0" dirty="0">
                  <a:solidFill>
                    <a:schemeClr val="bg2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4 </a:t>
              </a:r>
              <a:r>
                <a:rPr lang="hu-HU" sz="2400" b="1" kern="0" dirty="0">
                  <a:solidFill>
                    <a:srgbClr val="494949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aktív embert </a:t>
              </a:r>
              <a:r>
                <a:rPr lang="hu-HU" sz="2400" b="1" kern="0" dirty="0">
                  <a:solidFill>
                    <a:schemeClr val="bg2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jutalmaz  felfelé az ajánlásért</a:t>
              </a:r>
            </a:p>
          </p:txBody>
        </p:sp>
        <p:grpSp>
          <p:nvGrpSpPr>
            <p:cNvPr id="139322" name="Csoportba foglalás 9">
              <a:extLst>
                <a:ext uri="{FF2B5EF4-FFF2-40B4-BE49-F238E27FC236}">
                  <a16:creationId xmlns:a16="http://schemas.microsoft.com/office/drawing/2014/main" id="{8A178DC3-A892-4D8A-937E-373C8D2931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41872" y="6938796"/>
              <a:ext cx="2097417" cy="1713407"/>
              <a:chOff x="6190521" y="2174799"/>
              <a:chExt cx="2646179" cy="2157984"/>
            </a:xfrm>
          </p:grpSpPr>
          <p:pic>
            <p:nvPicPr>
              <p:cNvPr id="139324" name="Picture 2">
                <a:extLst>
                  <a:ext uri="{FF2B5EF4-FFF2-40B4-BE49-F238E27FC236}">
                    <a16:creationId xmlns:a16="http://schemas.microsoft.com/office/drawing/2014/main" id="{2C66F141-3F86-4D84-A08D-E73ED93C1C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43" t="-175" r="68353" b="58220"/>
              <a:stretch>
                <a:fillRect/>
              </a:stretch>
            </p:blipFill>
            <p:spPr bwMode="auto">
              <a:xfrm flipH="1">
                <a:off x="6190521" y="2174799"/>
                <a:ext cx="1335024" cy="21579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" name="TextBox 19">
                <a:extLst>
                  <a:ext uri="{FF2B5EF4-FFF2-40B4-BE49-F238E27FC236}">
                    <a16:creationId xmlns:a16="http://schemas.microsoft.com/office/drawing/2014/main" id="{4E0B7CBB-D54F-4543-A8E5-D45C165F9343}"/>
                  </a:ext>
                </a:extLst>
              </p:cNvPr>
              <p:cNvSpPr txBox="1"/>
              <p:nvPr/>
            </p:nvSpPr>
            <p:spPr>
              <a:xfrm>
                <a:off x="7581596" y="2196749"/>
                <a:ext cx="1255104" cy="5814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none" lIns="45719" tIns="45719" rIns="45719" bIns="45719" spcCol="38100">
                <a:spAutoFit/>
              </a:bodyPr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 500 Ft</a:t>
                </a:r>
              </a:p>
            </p:txBody>
          </p:sp>
          <p:sp>
            <p:nvSpPr>
              <p:cNvPr id="58" name="TextBox 19">
                <a:extLst>
                  <a:ext uri="{FF2B5EF4-FFF2-40B4-BE49-F238E27FC236}">
                    <a16:creationId xmlns:a16="http://schemas.microsoft.com/office/drawing/2014/main" id="{19FAA5FC-C192-40E6-B936-A692597F0150}"/>
                  </a:ext>
                </a:extLst>
              </p:cNvPr>
              <p:cNvSpPr txBox="1"/>
              <p:nvPr/>
            </p:nvSpPr>
            <p:spPr>
              <a:xfrm>
                <a:off x="7581595" y="2686918"/>
                <a:ext cx="1255104" cy="5814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none" lIns="45719" tIns="45719" rIns="45719" bIns="45719" spcCol="38100">
                <a:spAutoFit/>
              </a:bodyPr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 500 Ft</a:t>
                </a:r>
              </a:p>
            </p:txBody>
          </p:sp>
          <p:sp>
            <p:nvSpPr>
              <p:cNvPr id="59" name="TextBox 19">
                <a:extLst>
                  <a:ext uri="{FF2B5EF4-FFF2-40B4-BE49-F238E27FC236}">
                    <a16:creationId xmlns:a16="http://schemas.microsoft.com/office/drawing/2014/main" id="{03CF6D9E-F3EE-4C3B-9D6B-6A2CD03A645D}"/>
                  </a:ext>
                </a:extLst>
              </p:cNvPr>
              <p:cNvSpPr txBox="1"/>
              <p:nvPr/>
            </p:nvSpPr>
            <p:spPr>
              <a:xfrm>
                <a:off x="7581595" y="3181288"/>
                <a:ext cx="1255104" cy="5814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none" lIns="45719" tIns="45719" rIns="45719" bIns="45719" spcCol="38100">
                <a:spAutoFit/>
              </a:bodyPr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 500 Ft</a:t>
                </a:r>
              </a:p>
            </p:txBody>
          </p:sp>
          <p:sp>
            <p:nvSpPr>
              <p:cNvPr id="60" name="TextBox 19">
                <a:extLst>
                  <a:ext uri="{FF2B5EF4-FFF2-40B4-BE49-F238E27FC236}">
                    <a16:creationId xmlns:a16="http://schemas.microsoft.com/office/drawing/2014/main" id="{5B749F3B-A574-4DAE-8AE9-95D70F324ABD}"/>
                  </a:ext>
                </a:extLst>
              </p:cNvPr>
              <p:cNvSpPr txBox="1"/>
              <p:nvPr/>
            </p:nvSpPr>
            <p:spPr>
              <a:xfrm>
                <a:off x="7581595" y="3726178"/>
                <a:ext cx="1255104" cy="5814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none" lIns="45719" tIns="45719" rIns="45719" bIns="45719" spcCol="38100">
                <a:spAutoFit/>
              </a:bodyPr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 500 Ft</a:t>
                </a:r>
              </a:p>
            </p:txBody>
          </p:sp>
        </p:grpSp>
        <p:sp>
          <p:nvSpPr>
            <p:cNvPr id="79" name="TextBox 16">
              <a:extLst>
                <a:ext uri="{FF2B5EF4-FFF2-40B4-BE49-F238E27FC236}">
                  <a16:creationId xmlns:a16="http://schemas.microsoft.com/office/drawing/2014/main" id="{F7E23401-FD4A-4487-A9FB-F3CB6FB7B6B0}"/>
                </a:ext>
              </a:extLst>
            </p:cNvPr>
            <p:cNvSpPr txBox="1"/>
            <p:nvPr/>
          </p:nvSpPr>
          <p:spPr>
            <a:xfrm>
              <a:off x="6870956" y="6354109"/>
              <a:ext cx="925892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2.000 Ft</a:t>
              </a:r>
            </a:p>
          </p:txBody>
        </p:sp>
      </p:grpSp>
      <p:sp>
        <p:nvSpPr>
          <p:cNvPr id="81" name="Ellipszis 80">
            <a:extLst>
              <a:ext uri="{FF2B5EF4-FFF2-40B4-BE49-F238E27FC236}">
                <a16:creationId xmlns:a16="http://schemas.microsoft.com/office/drawing/2014/main" id="{28EFB87F-18BB-412C-98C4-F4E8B4037BE9}"/>
              </a:ext>
            </a:extLst>
          </p:cNvPr>
          <p:cNvSpPr/>
          <p:nvPr/>
        </p:nvSpPr>
        <p:spPr>
          <a:xfrm>
            <a:off x="10768564" y="7464601"/>
            <a:ext cx="2303433" cy="573958"/>
          </a:xfrm>
          <a:prstGeom prst="ellipse">
            <a:avLst/>
          </a:prstGeom>
          <a:noFill/>
          <a:ln w="28575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4949" tIns="64949" rIns="64949" bIns="64949" spcCol="38057" anchor="ctr">
            <a:spAutoFit/>
          </a:bodyPr>
          <a:lstStyle/>
          <a:p>
            <a:pPr defTabSz="12990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MetaPro-Black" panose="02000503050000020004" pitchFamily="50" charset="0"/>
              <a:ea typeface="+mj-ea"/>
              <a:cs typeface="+mj-cs"/>
              <a:sym typeface="Arial"/>
            </a:endParaRPr>
          </a:p>
        </p:txBody>
      </p:sp>
      <p:grpSp>
        <p:nvGrpSpPr>
          <p:cNvPr id="139272" name="Csoportba foglalás 11">
            <a:extLst>
              <a:ext uri="{FF2B5EF4-FFF2-40B4-BE49-F238E27FC236}">
                <a16:creationId xmlns:a16="http://schemas.microsoft.com/office/drawing/2014/main" id="{AAAD0DFB-5FAB-486C-96B9-EB23235E8CB8}"/>
              </a:ext>
            </a:extLst>
          </p:cNvPr>
          <p:cNvGrpSpPr>
            <a:grpSpLocks/>
          </p:cNvGrpSpPr>
          <p:nvPr/>
        </p:nvGrpSpPr>
        <p:grpSpPr bwMode="auto">
          <a:xfrm>
            <a:off x="79375" y="1541463"/>
            <a:ext cx="2363788" cy="2711450"/>
            <a:chOff x="101364" y="1336075"/>
            <a:chExt cx="2364395" cy="2710840"/>
          </a:xfrm>
        </p:grpSpPr>
        <p:sp>
          <p:nvSpPr>
            <p:cNvPr id="34" name="Szövegdoboz 33">
              <a:extLst>
                <a:ext uri="{FF2B5EF4-FFF2-40B4-BE49-F238E27FC236}">
                  <a16:creationId xmlns:a16="http://schemas.microsoft.com/office/drawing/2014/main" id="{9EBA4D4C-E093-496B-9587-027E7443F376}"/>
                </a:ext>
              </a:extLst>
            </p:cNvPr>
            <p:cNvSpPr txBox="1"/>
            <p:nvPr/>
          </p:nvSpPr>
          <p:spPr>
            <a:xfrm>
              <a:off x="101364" y="1336075"/>
              <a:ext cx="2364395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9" tIns="45719" rIns="45719" bIns="45719" spcCol="38100">
              <a:spAutoFit/>
            </a:bodyPr>
            <a:lstStyle/>
            <a:p>
              <a:pPr algn="ctr" defTabSz="91338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b="1" dirty="0">
                  <a:solidFill>
                    <a:schemeClr val="bg2"/>
                  </a:solidFill>
                  <a:latin typeface="MetaPro-Black" panose="02000503050000020004" pitchFamily="50" charset="0"/>
                  <a:ea typeface="+mj-ea"/>
                  <a:cs typeface="+mj-cs"/>
                  <a:sym typeface="Arial"/>
                </a:rPr>
                <a:t>Vásárlók</a:t>
              </a:r>
            </a:p>
          </p:txBody>
        </p:sp>
        <p:pic>
          <p:nvPicPr>
            <p:cNvPr id="139317" name="Kép 2">
              <a:extLst>
                <a:ext uri="{FF2B5EF4-FFF2-40B4-BE49-F238E27FC236}">
                  <a16:creationId xmlns:a16="http://schemas.microsoft.com/office/drawing/2014/main" id="{FD63969E-A458-42F0-8AA0-B2DB4775A4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253" y="2031164"/>
              <a:ext cx="2015751" cy="2015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9273" name="Csoportba foglalás 18">
            <a:extLst>
              <a:ext uri="{FF2B5EF4-FFF2-40B4-BE49-F238E27FC236}">
                <a16:creationId xmlns:a16="http://schemas.microsoft.com/office/drawing/2014/main" id="{ECE6562C-589A-48AF-8AA8-C7AA8641B1FA}"/>
              </a:ext>
            </a:extLst>
          </p:cNvPr>
          <p:cNvGrpSpPr>
            <a:grpSpLocks/>
          </p:cNvGrpSpPr>
          <p:nvPr/>
        </p:nvGrpSpPr>
        <p:grpSpPr bwMode="auto">
          <a:xfrm>
            <a:off x="10213975" y="1063625"/>
            <a:ext cx="2857500" cy="4291013"/>
            <a:chOff x="10213210" y="1063781"/>
            <a:chExt cx="2858787" cy="4265034"/>
          </a:xfrm>
        </p:grpSpPr>
        <p:grpSp>
          <p:nvGrpSpPr>
            <p:cNvPr id="139311" name="Csoportba foglalás 16">
              <a:extLst>
                <a:ext uri="{FF2B5EF4-FFF2-40B4-BE49-F238E27FC236}">
                  <a16:creationId xmlns:a16="http://schemas.microsoft.com/office/drawing/2014/main" id="{8C94AC73-029B-4495-8102-EF8D92CACE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13210" y="1063781"/>
              <a:ext cx="2858787" cy="2755657"/>
              <a:chOff x="10213210" y="1063781"/>
              <a:chExt cx="2858787" cy="2755657"/>
            </a:xfrm>
          </p:grpSpPr>
          <p:pic>
            <p:nvPicPr>
              <p:cNvPr id="139313" name="image8.png" descr="Kép 98">
                <a:extLst>
                  <a:ext uri="{FF2B5EF4-FFF2-40B4-BE49-F238E27FC236}">
                    <a16:creationId xmlns:a16="http://schemas.microsoft.com/office/drawing/2014/main" id="{067A6AF8-CEEF-40E8-9F4E-F8BB7FC440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39199" y="1938983"/>
                <a:ext cx="1004172" cy="1134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Szövegdoboz 42">
                <a:extLst>
                  <a:ext uri="{FF2B5EF4-FFF2-40B4-BE49-F238E27FC236}">
                    <a16:creationId xmlns:a16="http://schemas.microsoft.com/office/drawing/2014/main" id="{9EBA4D4C-E093-496B-9587-027E7443F376}"/>
                  </a:ext>
                </a:extLst>
              </p:cNvPr>
              <p:cNvSpPr txBox="1"/>
              <p:nvPr/>
            </p:nvSpPr>
            <p:spPr>
              <a:xfrm>
                <a:off x="10213210" y="1063781"/>
                <a:ext cx="2858787" cy="3671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 defTabSz="9133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b="1" dirty="0">
                    <a:solidFill>
                      <a:schemeClr val="bg2"/>
                    </a:solidFill>
                    <a:latin typeface="MetaPro-Black" panose="02000503050000020004" pitchFamily="50" charset="0"/>
                    <a:ea typeface="+mj-ea"/>
                    <a:cs typeface="+mj-cs"/>
                    <a:sym typeface="Arial"/>
                  </a:rPr>
                  <a:t>Vásárlói közösség</a:t>
                </a:r>
              </a:p>
            </p:txBody>
          </p:sp>
          <p:sp>
            <p:nvSpPr>
              <p:cNvPr id="64" name="TextBox 16">
                <a:extLst>
                  <a:ext uri="{FF2B5EF4-FFF2-40B4-BE49-F238E27FC236}">
                    <a16:creationId xmlns:a16="http://schemas.microsoft.com/office/drawing/2014/main" id="{B073A35B-C3B4-4BED-AB9F-33611A158717}"/>
                  </a:ext>
                </a:extLst>
              </p:cNvPr>
              <p:cNvSpPr txBox="1"/>
              <p:nvPr/>
            </p:nvSpPr>
            <p:spPr>
              <a:xfrm>
                <a:off x="10745531" y="3176954"/>
                <a:ext cx="1791513" cy="6424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none" lIns="45719" tIns="45719" rIns="45719" bIns="45719" spcCol="38100">
                <a:spAutoFit/>
              </a:bodyPr>
              <a:lstStyle/>
              <a:p>
                <a:pPr algn="ctr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b="1" kern="0" dirty="0">
                    <a:solidFill>
                      <a:srgbClr val="DE006E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KEDVEZMÉNY</a:t>
                </a:r>
                <a:br>
                  <a:rPr lang="hu-HU" b="1" kern="0" dirty="0">
                    <a:solidFill>
                      <a:srgbClr val="DE006E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</a:br>
                <a:r>
                  <a:rPr lang="hu-HU" b="1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10.000 Ft (100%)</a:t>
                </a:r>
              </a:p>
            </p:txBody>
          </p:sp>
        </p:grpSp>
        <p:cxnSp>
          <p:nvCxnSpPr>
            <p:cNvPr id="8" name="Egyenes összekötő 7">
              <a:extLst>
                <a:ext uri="{FF2B5EF4-FFF2-40B4-BE49-F238E27FC236}">
                  <a16:creationId xmlns:a16="http://schemas.microsoft.com/office/drawing/2014/main" id="{4A955BD8-DEAA-4434-A09E-7CBE88622284}"/>
                </a:ext>
              </a:extLst>
            </p:cNvPr>
            <p:cNvCxnSpPr/>
            <p:nvPr/>
          </p:nvCxnSpPr>
          <p:spPr>
            <a:xfrm>
              <a:off x="11363259" y="4205776"/>
              <a:ext cx="1" cy="1123039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74" name="Szövegdoboz 73">
            <a:extLst>
              <a:ext uri="{FF2B5EF4-FFF2-40B4-BE49-F238E27FC236}">
                <a16:creationId xmlns:a16="http://schemas.microsoft.com/office/drawing/2014/main" id="{9EBA4D4C-E093-496B-9587-027E7443F376}"/>
              </a:ext>
            </a:extLst>
          </p:cNvPr>
          <p:cNvSpPr txBox="1"/>
          <p:nvPr/>
        </p:nvSpPr>
        <p:spPr>
          <a:xfrm>
            <a:off x="10827012" y="8673243"/>
            <a:ext cx="2430842" cy="529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673" tIns="45673" rIns="45673" bIns="45673" spcCol="38057">
            <a:spAutoFit/>
          </a:bodyPr>
          <a:lstStyle/>
          <a:p>
            <a:pPr algn="ctr" defTabSz="9133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>
                <a:solidFill>
                  <a:srgbClr val="DE006E"/>
                </a:solidFill>
                <a:latin typeface="MetaPro-Black" panose="02000503050000020004" pitchFamily="50" charset="0"/>
                <a:ea typeface="+mj-ea"/>
                <a:cs typeface="+mj-cs"/>
                <a:sym typeface="Arial"/>
              </a:rPr>
              <a:t>Jövedelem</a:t>
            </a:r>
          </a:p>
        </p:txBody>
      </p:sp>
      <p:grpSp>
        <p:nvGrpSpPr>
          <p:cNvPr id="139275" name="Csoportba foglalás 1">
            <a:extLst>
              <a:ext uri="{FF2B5EF4-FFF2-40B4-BE49-F238E27FC236}">
                <a16:creationId xmlns:a16="http://schemas.microsoft.com/office/drawing/2014/main" id="{80324B11-BDDD-444D-95E1-BFEA21AD31BE}"/>
              </a:ext>
            </a:extLst>
          </p:cNvPr>
          <p:cNvGrpSpPr>
            <a:grpSpLocks/>
          </p:cNvGrpSpPr>
          <p:nvPr/>
        </p:nvGrpSpPr>
        <p:grpSpPr bwMode="auto">
          <a:xfrm>
            <a:off x="10947400" y="7259638"/>
            <a:ext cx="2109788" cy="1235075"/>
            <a:chOff x="9700311" y="6849886"/>
            <a:chExt cx="1990718" cy="1102653"/>
          </a:xfrm>
        </p:grpSpPr>
        <p:pic>
          <p:nvPicPr>
            <p:cNvPr id="139309" name="Picture 19">
              <a:extLst>
                <a:ext uri="{FF2B5EF4-FFF2-40B4-BE49-F238E27FC236}">
                  <a16:creationId xmlns:a16="http://schemas.microsoft.com/office/drawing/2014/main" id="{20044166-A79A-4D92-BB54-4DE5122A4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0311" y="6849886"/>
              <a:ext cx="1990718" cy="1102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" name="TextBox 8">
              <a:extLst>
                <a:ext uri="{FF2B5EF4-FFF2-40B4-BE49-F238E27FC236}">
                  <a16:creationId xmlns:a16="http://schemas.microsoft.com/office/drawing/2014/main" id="{6656D941-3167-4DAA-BEE5-E5F6DF94361B}"/>
                </a:ext>
              </a:extLst>
            </p:cNvPr>
            <p:cNvSpPr txBox="1"/>
            <p:nvPr/>
          </p:nvSpPr>
          <p:spPr>
            <a:xfrm>
              <a:off x="10253678" y="7064673"/>
              <a:ext cx="961941" cy="4121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9" tIns="45719" rIns="45719" bIns="45719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kern="0" dirty="0">
                  <a:solidFill>
                    <a:srgbClr val="484848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17.500</a:t>
              </a:r>
            </a:p>
          </p:txBody>
        </p:sp>
      </p:grpSp>
      <p:grpSp>
        <p:nvGrpSpPr>
          <p:cNvPr id="139276" name="Csoportba foglalás 4">
            <a:extLst>
              <a:ext uri="{FF2B5EF4-FFF2-40B4-BE49-F238E27FC236}">
                <a16:creationId xmlns:a16="http://schemas.microsoft.com/office/drawing/2014/main" id="{27BEA931-BB85-412F-995C-A98EB7CFC35A}"/>
              </a:ext>
            </a:extLst>
          </p:cNvPr>
          <p:cNvGrpSpPr>
            <a:grpSpLocks/>
          </p:cNvGrpSpPr>
          <p:nvPr/>
        </p:nvGrpSpPr>
        <p:grpSpPr bwMode="auto">
          <a:xfrm>
            <a:off x="-179388" y="4741863"/>
            <a:ext cx="2363788" cy="3995737"/>
            <a:chOff x="101366" y="4670169"/>
            <a:chExt cx="2364395" cy="3995305"/>
          </a:xfrm>
        </p:grpSpPr>
        <p:cxnSp>
          <p:nvCxnSpPr>
            <p:cNvPr id="13" name="Egyenes összekötő nyíllal 12">
              <a:extLst>
                <a:ext uri="{FF2B5EF4-FFF2-40B4-BE49-F238E27FC236}">
                  <a16:creationId xmlns:a16="http://schemas.microsoft.com/office/drawing/2014/main" id="{D30784EC-BB65-4801-B433-1D33A5F9F129}"/>
                </a:ext>
              </a:extLst>
            </p:cNvPr>
            <p:cNvCxnSpPr/>
            <p:nvPr/>
          </p:nvCxnSpPr>
          <p:spPr>
            <a:xfrm>
              <a:off x="1253636" y="5282341"/>
              <a:ext cx="0" cy="634482"/>
            </a:xfrm>
            <a:prstGeom prst="straightConnector1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tailEnd type="triangle" w="lg" len="lg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61" name="Szövegdoboz 60">
              <a:extLst>
                <a:ext uri="{FF2B5EF4-FFF2-40B4-BE49-F238E27FC236}">
                  <a16:creationId xmlns:a16="http://schemas.microsoft.com/office/drawing/2014/main" id="{9EBA4D4C-E093-496B-9587-027E7443F376}"/>
                </a:ext>
              </a:extLst>
            </p:cNvPr>
            <p:cNvSpPr txBox="1"/>
            <p:nvPr/>
          </p:nvSpPr>
          <p:spPr>
            <a:xfrm>
              <a:off x="101366" y="5982015"/>
              <a:ext cx="2364395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9" tIns="45719" rIns="45719" bIns="45719" spcCol="38100">
              <a:spAutoFit/>
            </a:bodyPr>
            <a:lstStyle/>
            <a:p>
              <a:pPr algn="ctr" defTabSz="91338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b="1" dirty="0">
                  <a:solidFill>
                    <a:srgbClr val="DE006E"/>
                  </a:solidFill>
                  <a:latin typeface="MetaPro-Black" panose="02000503050000020004" pitchFamily="50" charset="0"/>
                  <a:ea typeface="+mj-ea"/>
                  <a:cs typeface="+mj-cs"/>
                  <a:sym typeface="Arial"/>
                </a:rPr>
                <a:t>ÉN</a:t>
              </a:r>
            </a:p>
          </p:txBody>
        </p:sp>
        <p:sp>
          <p:nvSpPr>
            <p:cNvPr id="63" name="TextBox 16">
              <a:extLst>
                <a:ext uri="{FF2B5EF4-FFF2-40B4-BE49-F238E27FC236}">
                  <a16:creationId xmlns:a16="http://schemas.microsoft.com/office/drawing/2014/main" id="{C3904272-C7D5-4F10-9B10-7DA705CDB5FA}"/>
                </a:ext>
              </a:extLst>
            </p:cNvPr>
            <p:cNvSpPr txBox="1"/>
            <p:nvPr/>
          </p:nvSpPr>
          <p:spPr>
            <a:xfrm>
              <a:off x="1041400" y="4670169"/>
              <a:ext cx="553996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b="1" kern="0" dirty="0">
                  <a:solidFill>
                    <a:srgbClr val="DE006E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50%</a:t>
              </a:r>
            </a:p>
          </p:txBody>
        </p:sp>
        <p:sp>
          <p:nvSpPr>
            <p:cNvPr id="75" name="TextBox 16">
              <a:extLst>
                <a:ext uri="{FF2B5EF4-FFF2-40B4-BE49-F238E27FC236}">
                  <a16:creationId xmlns:a16="http://schemas.microsoft.com/office/drawing/2014/main" id="{8FC2DE65-1B02-4404-BACA-C5C04BBEB488}"/>
                </a:ext>
              </a:extLst>
            </p:cNvPr>
            <p:cNvSpPr txBox="1"/>
            <p:nvPr/>
          </p:nvSpPr>
          <p:spPr>
            <a:xfrm>
              <a:off x="861747" y="6338848"/>
              <a:ext cx="913302" cy="3692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5.000 Ft</a:t>
              </a:r>
            </a:p>
          </p:txBody>
        </p:sp>
        <p:pic>
          <p:nvPicPr>
            <p:cNvPr id="139308" name="Kép 84">
              <a:extLst>
                <a:ext uri="{FF2B5EF4-FFF2-40B4-BE49-F238E27FC236}">
                  <a16:creationId xmlns:a16="http://schemas.microsoft.com/office/drawing/2014/main" id="{99CE136C-E3BD-4AC0-A682-7F32E91515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254" y="6649723"/>
              <a:ext cx="2015751" cy="2015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Szövegdoboz 34">
            <a:extLst>
              <a:ext uri="{FF2B5EF4-FFF2-40B4-BE49-F238E27FC236}">
                <a16:creationId xmlns:a16="http://schemas.microsoft.com/office/drawing/2014/main" id="{9EBA4D4C-E093-496B-9587-027E7443F376}"/>
              </a:ext>
            </a:extLst>
          </p:cNvPr>
          <p:cNvSpPr txBox="1"/>
          <p:nvPr/>
        </p:nvSpPr>
        <p:spPr>
          <a:xfrm>
            <a:off x="4996830" y="1477709"/>
            <a:ext cx="3261318" cy="20004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673" tIns="45673" rIns="45673" bIns="45673" spcCol="38057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chemeClr val="bg2"/>
                </a:solidFill>
                <a:latin typeface="MetaPro-Black" panose="02000503050000020004" pitchFamily="50" charset="0"/>
                <a:ea typeface="+mj-ea"/>
                <a:cs typeface="+mj-cs"/>
                <a:sym typeface="Arial"/>
              </a:rPr>
              <a:t>Termékpartnerek</a:t>
            </a:r>
            <a:br>
              <a:rPr lang="hu-HU" b="1" dirty="0">
                <a:solidFill>
                  <a:schemeClr val="bg2"/>
                </a:solidFill>
                <a:latin typeface="MetaPro-Black" panose="02000503050000020004" pitchFamily="50" charset="0"/>
                <a:ea typeface="+mj-ea"/>
                <a:cs typeface="+mj-cs"/>
                <a:sym typeface="Arial"/>
              </a:rPr>
            </a:br>
            <a:r>
              <a:rPr lang="hu-HU" sz="1000" b="1" dirty="0">
                <a:solidFill>
                  <a:schemeClr val="bg2"/>
                </a:solidFill>
                <a:latin typeface="MetaPro-Black" panose="02000503050000020004" pitchFamily="50" charset="0"/>
                <a:ea typeface="+mj-ea"/>
                <a:cs typeface="+mj-cs"/>
                <a:sym typeface="Arial"/>
              </a:rPr>
              <a:t>   </a:t>
            </a:r>
            <a:br>
              <a:rPr lang="hu-HU" b="1" dirty="0">
                <a:solidFill>
                  <a:schemeClr val="bg2"/>
                </a:solidFill>
                <a:latin typeface="MetaPro-Black" panose="02000503050000020004" pitchFamily="50" charset="0"/>
                <a:ea typeface="+mj-ea"/>
                <a:cs typeface="+mj-cs"/>
                <a:sym typeface="Arial"/>
              </a:rPr>
            </a:br>
            <a:r>
              <a:rPr lang="hu-HU" b="1" dirty="0">
                <a:solidFill>
                  <a:schemeClr val="bg2"/>
                </a:solidFill>
                <a:latin typeface="MetaPro-Black" panose="02000503050000020004" pitchFamily="50" charset="0"/>
                <a:ea typeface="+mj-ea"/>
                <a:cs typeface="+mj-cs"/>
                <a:sym typeface="Arial"/>
              </a:rPr>
              <a:t>   </a:t>
            </a:r>
            <a:r>
              <a:rPr lang="hu-HU" sz="2400" b="1" dirty="0">
                <a:solidFill>
                  <a:srgbClr val="DE006E"/>
                </a:solidFill>
                <a:latin typeface="MetaPro-Black" panose="02000503050000020004" pitchFamily="50" charset="0"/>
                <a:ea typeface="Roboto Medium" panose="02000000000000000000" pitchFamily="2" charset="0"/>
                <a:sym typeface="Arial"/>
              </a:rPr>
              <a:t> Élelmiszer</a:t>
            </a:r>
            <a:br>
              <a:rPr lang="hu-HU" sz="2400" b="1" dirty="0">
                <a:solidFill>
                  <a:srgbClr val="DE006E"/>
                </a:solidFill>
                <a:latin typeface="MetaPro-Black" panose="02000503050000020004" pitchFamily="50" charset="0"/>
                <a:ea typeface="Roboto Medium" panose="02000000000000000000" pitchFamily="2" charset="0"/>
                <a:sym typeface="Arial"/>
              </a:rPr>
            </a:br>
            <a:r>
              <a:rPr lang="hu-HU" sz="2400" b="1" dirty="0">
                <a:solidFill>
                  <a:srgbClr val="DE006E"/>
                </a:solidFill>
                <a:latin typeface="MetaPro-Black" panose="02000503050000020004" pitchFamily="50" charset="0"/>
                <a:ea typeface="Roboto Medium" panose="02000000000000000000" pitchFamily="2" charset="0"/>
                <a:sym typeface="Arial"/>
              </a:rPr>
              <a:t>    Üzemanyag</a:t>
            </a:r>
            <a:br>
              <a:rPr lang="hu-HU" sz="2400" b="1" dirty="0">
                <a:solidFill>
                  <a:srgbClr val="DE006E"/>
                </a:solidFill>
                <a:latin typeface="MetaPro-Black" panose="02000503050000020004" pitchFamily="50" charset="0"/>
                <a:ea typeface="Roboto Medium" panose="02000000000000000000" pitchFamily="2" charset="0"/>
                <a:sym typeface="Arial"/>
              </a:rPr>
            </a:br>
            <a:r>
              <a:rPr lang="hu-HU" sz="2400" b="1" dirty="0">
                <a:solidFill>
                  <a:srgbClr val="DE006E"/>
                </a:solidFill>
                <a:latin typeface="MetaPro-Black" panose="02000503050000020004" pitchFamily="50" charset="0"/>
                <a:ea typeface="Roboto Medium" panose="02000000000000000000" pitchFamily="2" charset="0"/>
                <a:sym typeface="Arial"/>
              </a:rPr>
              <a:t>    Telekommunikáció</a:t>
            </a:r>
            <a:br>
              <a:rPr lang="hu-HU" sz="2400" b="1" dirty="0">
                <a:solidFill>
                  <a:srgbClr val="DE006E"/>
                </a:solidFill>
                <a:latin typeface="MetaPro-Black" panose="02000503050000020004" pitchFamily="50" charset="0"/>
                <a:ea typeface="Roboto Medium" panose="02000000000000000000" pitchFamily="2" charset="0"/>
                <a:sym typeface="Arial"/>
              </a:rPr>
            </a:br>
            <a:r>
              <a:rPr lang="hu-HU" sz="2400" b="1" dirty="0">
                <a:solidFill>
                  <a:srgbClr val="DE006E"/>
                </a:solidFill>
                <a:latin typeface="MetaPro-Black" panose="02000503050000020004" pitchFamily="50" charset="0"/>
                <a:ea typeface="Roboto Medium" panose="02000000000000000000" pitchFamily="2" charset="0"/>
                <a:sym typeface="Arial"/>
              </a:rPr>
              <a:t>    Vendéglátás</a:t>
            </a:r>
            <a:endParaRPr lang="hu-HU" sz="2400" b="1" dirty="0">
              <a:solidFill>
                <a:srgbClr val="DE006E"/>
              </a:solidFill>
              <a:latin typeface="MetaPro-Black" panose="02000503050000020004" pitchFamily="50" charset="0"/>
              <a:ea typeface="+mj-ea"/>
              <a:cs typeface="+mj-cs"/>
              <a:sym typeface="Arial"/>
            </a:endParaRPr>
          </a:p>
        </p:txBody>
      </p:sp>
      <p:grpSp>
        <p:nvGrpSpPr>
          <p:cNvPr id="139278" name="Csoportba foglalás 13">
            <a:extLst>
              <a:ext uri="{FF2B5EF4-FFF2-40B4-BE49-F238E27FC236}">
                <a16:creationId xmlns:a16="http://schemas.microsoft.com/office/drawing/2014/main" id="{D5AD6632-5BE0-4097-9FA8-C74A737A5AED}"/>
              </a:ext>
            </a:extLst>
          </p:cNvPr>
          <p:cNvGrpSpPr>
            <a:grpSpLocks/>
          </p:cNvGrpSpPr>
          <p:nvPr/>
        </p:nvGrpSpPr>
        <p:grpSpPr bwMode="auto">
          <a:xfrm>
            <a:off x="2936875" y="1125538"/>
            <a:ext cx="1516063" cy="3509962"/>
            <a:chOff x="2937233" y="1125336"/>
            <a:chExt cx="1515565" cy="3509996"/>
          </a:xfrm>
        </p:grpSpPr>
        <p:grpSp>
          <p:nvGrpSpPr>
            <p:cNvPr id="139295" name="Csoportba foglalás 10">
              <a:extLst>
                <a:ext uri="{FF2B5EF4-FFF2-40B4-BE49-F238E27FC236}">
                  <a16:creationId xmlns:a16="http://schemas.microsoft.com/office/drawing/2014/main" id="{74DE9214-0093-4A50-B298-A5E1ABA4FD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37233" y="1125336"/>
              <a:ext cx="1515565" cy="2544160"/>
              <a:chOff x="3299762" y="1631032"/>
              <a:chExt cx="1515565" cy="2544160"/>
            </a:xfrm>
          </p:grpSpPr>
          <p:sp>
            <p:nvSpPr>
              <p:cNvPr id="30" name="TextBox 16">
                <a:extLst>
                  <a:ext uri="{FF2B5EF4-FFF2-40B4-BE49-F238E27FC236}">
                    <a16:creationId xmlns:a16="http://schemas.microsoft.com/office/drawing/2014/main" id="{242F4FCA-31CC-483F-9B44-3940DE56F0D0}"/>
                  </a:ext>
                </a:extLst>
              </p:cNvPr>
              <p:cNvSpPr txBox="1"/>
              <p:nvPr/>
            </p:nvSpPr>
            <p:spPr>
              <a:xfrm>
                <a:off x="3299762" y="1631032"/>
                <a:ext cx="1515565" cy="8309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b="1" kern="0" dirty="0">
                    <a:solidFill>
                      <a:srgbClr val="DE006E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100%</a:t>
                </a:r>
              </a:p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b="1" kern="0" dirty="0">
                    <a:solidFill>
                      <a:srgbClr val="DE006E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100.000 Ft</a:t>
                </a:r>
              </a:p>
            </p:txBody>
          </p:sp>
          <p:pic>
            <p:nvPicPr>
              <p:cNvPr id="139302" name="Picture 8">
                <a:extLst>
                  <a:ext uri="{FF2B5EF4-FFF2-40B4-BE49-F238E27FC236}">
                    <a16:creationId xmlns:a16="http://schemas.microsoft.com/office/drawing/2014/main" id="{D5DE422E-6728-43F1-8501-D4900B0250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3516947" y="3474276"/>
                <a:ext cx="1081193" cy="7009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Szaggatott nyíl jobbra 31">
                <a:extLst>
                  <a:ext uri="{FF2B5EF4-FFF2-40B4-BE49-F238E27FC236}">
                    <a16:creationId xmlns:a16="http://schemas.microsoft.com/office/drawing/2014/main" id="{0E226066-5B69-40FE-861B-4C2E0BDC909D}"/>
                  </a:ext>
                </a:extLst>
              </p:cNvPr>
              <p:cNvSpPr/>
              <p:nvPr/>
            </p:nvSpPr>
            <p:spPr>
              <a:xfrm>
                <a:off x="3441193" y="2551444"/>
                <a:ext cx="1152145" cy="733659"/>
              </a:xfrm>
              <a:prstGeom prst="stripedRightArrow">
                <a:avLst/>
              </a:prstGeom>
              <a:solidFill>
                <a:srgbClr val="666666"/>
              </a:solidFill>
              <a:ln w="25400" cap="flat">
                <a:noFill/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 anchor="ctr">
                <a:spAutoFit/>
              </a:bodyPr>
              <a:lstStyle/>
              <a:p>
                <a:pPr defTabSz="9133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dirty="0">
                  <a:latin typeface="MetaPro-Black" panose="02000503050000020004" pitchFamily="50" charset="0"/>
                  <a:ea typeface="+mj-ea"/>
                  <a:cs typeface="+mj-cs"/>
                  <a:sym typeface="Arial"/>
                </a:endParaRPr>
              </a:p>
            </p:txBody>
          </p:sp>
        </p:grpSp>
        <p:grpSp>
          <p:nvGrpSpPr>
            <p:cNvPr id="139296" name="Csoportba foglalás 86">
              <a:extLst>
                <a:ext uri="{FF2B5EF4-FFF2-40B4-BE49-F238E27FC236}">
                  <a16:creationId xmlns:a16="http://schemas.microsoft.com/office/drawing/2014/main" id="{F49DD357-31AF-4978-8B9D-912857FE39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02998" y="3887410"/>
              <a:ext cx="1297287" cy="747922"/>
              <a:chOff x="5036599" y="6044567"/>
              <a:chExt cx="2470556" cy="1368786"/>
            </a:xfrm>
          </p:grpSpPr>
          <p:grpSp>
            <p:nvGrpSpPr>
              <p:cNvPr id="139297" name="Group 13">
                <a:extLst>
                  <a:ext uri="{FF2B5EF4-FFF2-40B4-BE49-F238E27FC236}">
                    <a16:creationId xmlns:a16="http://schemas.microsoft.com/office/drawing/2014/main" id="{C58342EF-6D82-4AC5-9EB5-0B640F75AC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6697" y="6044567"/>
                <a:ext cx="1820438" cy="845518"/>
                <a:chOff x="5250551" y="6064250"/>
                <a:chExt cx="1803674" cy="837732"/>
              </a:xfrm>
            </p:grpSpPr>
            <p:pic>
              <p:nvPicPr>
                <p:cNvPr id="139299" name="Picture 14">
                  <a:extLst>
                    <a:ext uri="{FF2B5EF4-FFF2-40B4-BE49-F238E27FC236}">
                      <a16:creationId xmlns:a16="http://schemas.microsoft.com/office/drawing/2014/main" id="{E174BEE2-B397-487A-9B66-3C9D95521C7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50551" y="6064250"/>
                  <a:ext cx="828675" cy="8286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9300" name="Picture 15">
                  <a:extLst>
                    <a:ext uri="{FF2B5EF4-FFF2-40B4-BE49-F238E27FC236}">
                      <a16:creationId xmlns:a16="http://schemas.microsoft.com/office/drawing/2014/main" id="{E5DEC497-A7EC-4A12-BBDA-BC3017B60EE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21052" y="6068809"/>
                  <a:ext cx="833173" cy="833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89" name="TextBox 1">
                <a:extLst>
                  <a:ext uri="{FF2B5EF4-FFF2-40B4-BE49-F238E27FC236}">
                    <a16:creationId xmlns:a16="http://schemas.microsoft.com/office/drawing/2014/main" id="{24CBE166-ADFB-498C-B184-E807EE75D64F}"/>
                  </a:ext>
                </a:extLst>
              </p:cNvPr>
              <p:cNvSpPr txBox="1"/>
              <p:nvPr/>
            </p:nvSpPr>
            <p:spPr>
              <a:xfrm>
                <a:off x="5036599" y="6962743"/>
                <a:ext cx="2470556" cy="4506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 defTabSz="9133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1000" b="1" dirty="0" err="1">
                    <a:solidFill>
                      <a:srgbClr val="CC0066"/>
                    </a:solidFill>
                    <a:latin typeface="MetaPro-Black" panose="02000503050000020004" pitchFamily="50" charset="0"/>
                    <a:ea typeface="Roboto Medium" panose="02000000000000000000" pitchFamily="2" charset="0"/>
                    <a:cs typeface="Roboto Medium" panose="02000000000000000000" pitchFamily="2" charset="0"/>
                    <a:sym typeface="Arial"/>
                  </a:rPr>
                  <a:t>SCnet</a:t>
                </a:r>
                <a:r>
                  <a:rPr lang="hu-HU" sz="1000" b="1" dirty="0">
                    <a:solidFill>
                      <a:srgbClr val="CC0066"/>
                    </a:solidFill>
                    <a:latin typeface="MetaPro-Black" panose="02000503050000020004" pitchFamily="50" charset="0"/>
                    <a:ea typeface="Roboto Medium" panose="02000000000000000000" pitchFamily="2" charset="0"/>
                    <a:cs typeface="Roboto Medium" panose="02000000000000000000" pitchFamily="2" charset="0"/>
                    <a:sym typeface="Arial"/>
                  </a:rPr>
                  <a:t> applikáció</a:t>
                </a:r>
              </a:p>
            </p:txBody>
          </p:sp>
        </p:grpSp>
      </p:grpSp>
      <p:grpSp>
        <p:nvGrpSpPr>
          <p:cNvPr id="139279" name="Csoportba foglalás 26">
            <a:extLst>
              <a:ext uri="{FF2B5EF4-FFF2-40B4-BE49-F238E27FC236}">
                <a16:creationId xmlns:a16="http://schemas.microsoft.com/office/drawing/2014/main" id="{34E92277-71F6-4A87-A203-D6189F34F0F4}"/>
              </a:ext>
            </a:extLst>
          </p:cNvPr>
          <p:cNvGrpSpPr>
            <a:grpSpLocks/>
          </p:cNvGrpSpPr>
          <p:nvPr/>
        </p:nvGrpSpPr>
        <p:grpSpPr bwMode="auto">
          <a:xfrm>
            <a:off x="8545513" y="4705350"/>
            <a:ext cx="3390900" cy="4000500"/>
            <a:chOff x="8545888" y="4705232"/>
            <a:chExt cx="3390770" cy="4000532"/>
          </a:xfrm>
        </p:grpSpPr>
        <p:cxnSp>
          <p:nvCxnSpPr>
            <p:cNvPr id="44" name="Egyenes összekötő nyíllal 43">
              <a:extLst>
                <a:ext uri="{FF2B5EF4-FFF2-40B4-BE49-F238E27FC236}">
                  <a16:creationId xmlns:a16="http://schemas.microsoft.com/office/drawing/2014/main" id="{AB6B11EF-AC33-49A6-B5A3-ECB13195FBB2}"/>
                </a:ext>
              </a:extLst>
            </p:cNvPr>
            <p:cNvCxnSpPr/>
            <p:nvPr/>
          </p:nvCxnSpPr>
          <p:spPr>
            <a:xfrm>
              <a:off x="10113263" y="5257863"/>
              <a:ext cx="0" cy="634482"/>
            </a:xfrm>
            <a:prstGeom prst="straightConnector1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tailEnd type="triangle" w="lg" len="lg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10800000"/>
              </a:camera>
              <a:lightRig rig="threeP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5" name="TextBox 16">
              <a:extLst>
                <a:ext uri="{FF2B5EF4-FFF2-40B4-BE49-F238E27FC236}">
                  <a16:creationId xmlns:a16="http://schemas.microsoft.com/office/drawing/2014/main" id="{B08BDF7A-CD2B-4F69-9E7D-3B4DF8EA060C}"/>
                </a:ext>
              </a:extLst>
            </p:cNvPr>
            <p:cNvSpPr txBox="1"/>
            <p:nvPr/>
          </p:nvSpPr>
          <p:spPr>
            <a:xfrm>
              <a:off x="9266167" y="4705232"/>
              <a:ext cx="1377939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b="1" kern="0" dirty="0">
                  <a:solidFill>
                    <a:srgbClr val="DE006E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4x5 %= 20%</a:t>
              </a:r>
            </a:p>
          </p:txBody>
        </p:sp>
        <p:grpSp>
          <p:nvGrpSpPr>
            <p:cNvPr id="139284" name="Csoportba foglalás 25">
              <a:extLst>
                <a:ext uri="{FF2B5EF4-FFF2-40B4-BE49-F238E27FC236}">
                  <a16:creationId xmlns:a16="http://schemas.microsoft.com/office/drawing/2014/main" id="{93BBA813-131D-42C0-8B99-C3E775EEFD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45888" y="6049011"/>
              <a:ext cx="3390770" cy="2656753"/>
              <a:chOff x="8545888" y="6049011"/>
              <a:chExt cx="3390770" cy="2656753"/>
            </a:xfrm>
          </p:grpSpPr>
          <p:grpSp>
            <p:nvGrpSpPr>
              <p:cNvPr id="139285" name="Csoportba foglalás 24">
                <a:extLst>
                  <a:ext uri="{FF2B5EF4-FFF2-40B4-BE49-F238E27FC236}">
                    <a16:creationId xmlns:a16="http://schemas.microsoft.com/office/drawing/2014/main" id="{7F03226A-C3EF-40CA-89CC-830B67AEA6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45888" y="6049011"/>
                <a:ext cx="3390770" cy="2656753"/>
                <a:chOff x="8545888" y="6049011"/>
                <a:chExt cx="3390770" cy="2656753"/>
              </a:xfrm>
            </p:grpSpPr>
            <p:sp>
              <p:nvSpPr>
                <p:cNvPr id="46" name="Szövegdoboz 45">
                  <a:extLst>
                    <a:ext uri="{FF2B5EF4-FFF2-40B4-BE49-F238E27FC236}">
                      <a16:creationId xmlns:a16="http://schemas.microsoft.com/office/drawing/2014/main" id="{9EBA4D4C-E093-496B-9587-027E7443F376}"/>
                    </a:ext>
                  </a:extLst>
                </p:cNvPr>
                <p:cNvSpPr txBox="1"/>
                <p:nvPr/>
              </p:nvSpPr>
              <p:spPr>
                <a:xfrm>
                  <a:off x="8545888" y="6049011"/>
                  <a:ext cx="3390770" cy="46166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spcFirstLastPara="1" lIns="45719" tIns="45719" rIns="45719" bIns="45719" spcCol="38100">
                  <a:spAutoFit/>
                </a:bodyPr>
                <a:lstStyle/>
                <a:p>
                  <a:pPr algn="ctr" defTabSz="9133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2400" b="1" dirty="0">
                      <a:solidFill>
                        <a:srgbClr val="DE006E"/>
                      </a:solidFill>
                      <a:latin typeface="MetaPro-Black" panose="02000503050000020004" pitchFamily="50" charset="0"/>
                      <a:ea typeface="+mj-ea"/>
                      <a:cs typeface="+mj-cs"/>
                      <a:sym typeface="Arial"/>
                    </a:rPr>
                    <a:t>Visszatérítési számla:</a:t>
                  </a:r>
                </a:p>
              </p:txBody>
            </p:sp>
            <p:sp>
              <p:nvSpPr>
                <p:cNvPr id="78" name="TextBox 16">
                  <a:extLst>
                    <a:ext uri="{FF2B5EF4-FFF2-40B4-BE49-F238E27FC236}">
                      <a16:creationId xmlns:a16="http://schemas.microsoft.com/office/drawing/2014/main" id="{7FBAC9E0-9A77-4E47-A4F6-5EA460D7999A}"/>
                    </a:ext>
                  </a:extLst>
                </p:cNvPr>
                <p:cNvSpPr txBox="1"/>
                <p:nvPr/>
              </p:nvSpPr>
              <p:spPr>
                <a:xfrm>
                  <a:off x="9713558" y="6429558"/>
                  <a:ext cx="925892" cy="3693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spcFirstLastPara="1" wrap="none" lIns="45719" tIns="45719" rIns="45719" bIns="45719" spcCol="38100">
                  <a:spAutoFit/>
                </a:bodyPr>
                <a:lstStyle/>
                <a:p>
                  <a:pPr eaLnBrk="1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b="1" kern="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MetaPro-Black" panose="02000503050000020004" pitchFamily="50" charset="0"/>
                      <a:ea typeface="Times New Roman" charset="0"/>
                      <a:cs typeface="Times New Roman" charset="0"/>
                      <a:sym typeface="Arial"/>
                    </a:rPr>
                    <a:t>2.000 Ft</a:t>
                  </a:r>
                </a:p>
              </p:txBody>
            </p:sp>
            <p:grpSp>
              <p:nvGrpSpPr>
                <p:cNvPr id="139289" name="Csoportba foglalás 3">
                  <a:extLst>
                    <a:ext uri="{FF2B5EF4-FFF2-40B4-BE49-F238E27FC236}">
                      <a16:creationId xmlns:a16="http://schemas.microsoft.com/office/drawing/2014/main" id="{A7E4D35D-5CA5-4185-A765-6E2D296025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12375" y="6992357"/>
                  <a:ext cx="1975945" cy="1713407"/>
                  <a:chOff x="9341653" y="6813827"/>
                  <a:chExt cx="1975945" cy="1713407"/>
                </a:xfrm>
              </p:grpSpPr>
              <p:pic>
                <p:nvPicPr>
                  <p:cNvPr id="139290" name="Picture 2">
                    <a:extLst>
                      <a:ext uri="{FF2B5EF4-FFF2-40B4-BE49-F238E27FC236}">
                        <a16:creationId xmlns:a16="http://schemas.microsoft.com/office/drawing/2014/main" id="{F14C6218-8F97-464E-99D5-DC205C7D7B1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543" t="-175" r="68353" b="58220"/>
                  <a:stretch>
                    <a:fillRect/>
                  </a:stretch>
                </p:blipFill>
                <p:spPr bwMode="auto">
                  <a:xfrm flipH="1">
                    <a:off x="9341653" y="6813827"/>
                    <a:ext cx="1058168" cy="171340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83" name="TextBox 19">
                    <a:extLst>
                      <a:ext uri="{FF2B5EF4-FFF2-40B4-BE49-F238E27FC236}">
                        <a16:creationId xmlns:a16="http://schemas.microsoft.com/office/drawing/2014/main" id="{4E0B7CBB-D54F-4543-A8E5-D45C165F9343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0320492" y="6831436"/>
                    <a:ext cx="994822" cy="46166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spcFirstLastPara="1" wrap="none" lIns="45719" tIns="45719" rIns="45719" bIns="45719" spcCol="38100">
                    <a:spAutoFit/>
                  </a:bodyPr>
                  <a:lstStyle/>
                  <a:p>
                    <a:pPr eaLnBrk="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hu-HU" sz="240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MetaPro-Black" panose="02000503050000020004" pitchFamily="50" charset="0"/>
                        <a:ea typeface="Times New Roman" charset="0"/>
                        <a:cs typeface="Times New Roman" charset="0"/>
                        <a:sym typeface="Arial"/>
                      </a:rPr>
                      <a:t> 500 Ft</a:t>
                    </a:r>
                  </a:p>
                </p:txBody>
              </p:sp>
              <p:sp>
                <p:nvSpPr>
                  <p:cNvPr id="86" name="TextBox 19">
                    <a:extLst>
                      <a:ext uri="{FF2B5EF4-FFF2-40B4-BE49-F238E27FC236}">
                        <a16:creationId xmlns:a16="http://schemas.microsoft.com/office/drawing/2014/main" id="{19FAA5FC-C192-40E6-B936-A692597F0150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0322776" y="7241093"/>
                    <a:ext cx="994822" cy="46166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spcFirstLastPara="1" wrap="none" lIns="45719" tIns="45719" rIns="45719" bIns="45719" spcCol="38100">
                    <a:spAutoFit/>
                  </a:bodyPr>
                  <a:lstStyle/>
                  <a:p>
                    <a:pPr eaLnBrk="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hu-HU" sz="240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MetaPro-Black" panose="02000503050000020004" pitchFamily="50" charset="0"/>
                        <a:ea typeface="Times New Roman" charset="0"/>
                        <a:cs typeface="Times New Roman" charset="0"/>
                        <a:sym typeface="Arial"/>
                      </a:rPr>
                      <a:t> 500 Ft</a:t>
                    </a:r>
                  </a:p>
                </p:txBody>
              </p:sp>
              <p:sp>
                <p:nvSpPr>
                  <p:cNvPr id="92" name="TextBox 19">
                    <a:extLst>
                      <a:ext uri="{FF2B5EF4-FFF2-40B4-BE49-F238E27FC236}">
                        <a16:creationId xmlns:a16="http://schemas.microsoft.com/office/drawing/2014/main" id="{03CF6D9E-F3EE-4C3B-9D6B-6A2CD03A645D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0320490" y="7653331"/>
                    <a:ext cx="994822" cy="46166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spcFirstLastPara="1" wrap="none" lIns="45719" tIns="45719" rIns="45719" bIns="45719" spcCol="38100">
                    <a:spAutoFit/>
                  </a:bodyPr>
                  <a:lstStyle/>
                  <a:p>
                    <a:pPr eaLnBrk="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hu-HU" sz="240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MetaPro-Black" panose="02000503050000020004" pitchFamily="50" charset="0"/>
                        <a:ea typeface="Times New Roman" charset="0"/>
                        <a:cs typeface="Times New Roman" charset="0"/>
                        <a:sym typeface="Arial"/>
                      </a:rPr>
                      <a:t> 500 Ft</a:t>
                    </a:r>
                  </a:p>
                </p:txBody>
              </p:sp>
              <p:sp>
                <p:nvSpPr>
                  <p:cNvPr id="93" name="TextBox 19">
                    <a:extLst>
                      <a:ext uri="{FF2B5EF4-FFF2-40B4-BE49-F238E27FC236}">
                        <a16:creationId xmlns:a16="http://schemas.microsoft.com/office/drawing/2014/main" id="{5B749F3B-A574-4DAE-8AE9-95D70F324ABD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0318206" y="8065569"/>
                    <a:ext cx="994822" cy="46166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spcFirstLastPara="1" wrap="none" lIns="45719" tIns="45719" rIns="45719" bIns="45719" spcCol="38100">
                    <a:spAutoFit/>
                  </a:bodyPr>
                  <a:lstStyle/>
                  <a:p>
                    <a:pPr eaLnBrk="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hu-HU" sz="240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MetaPro-Black" panose="02000503050000020004" pitchFamily="50" charset="0"/>
                        <a:ea typeface="Times New Roman" charset="0"/>
                        <a:cs typeface="Times New Roman" charset="0"/>
                        <a:sym typeface="Arial"/>
                      </a:rPr>
                      <a:t> 500 Ft</a:t>
                    </a:r>
                  </a:p>
                </p:txBody>
              </p:sp>
            </p:grpSp>
          </p:grpSp>
          <p:sp>
            <p:nvSpPr>
              <p:cNvPr id="24" name="Jobb oldali kapcsos zárójel 23">
                <a:extLst>
                  <a:ext uri="{FF2B5EF4-FFF2-40B4-BE49-F238E27FC236}">
                    <a16:creationId xmlns:a16="http://schemas.microsoft.com/office/drawing/2014/main" id="{16D18812-A270-40DF-9C22-1B48ED0CCFBF}"/>
                  </a:ext>
                </a:extLst>
              </p:cNvPr>
              <p:cNvSpPr/>
              <p:nvPr/>
            </p:nvSpPr>
            <p:spPr>
              <a:xfrm>
                <a:off x="10827005" y="7028221"/>
                <a:ext cx="239937" cy="1645014"/>
              </a:xfrm>
              <a:prstGeom prst="rightBrace">
                <a:avLst/>
              </a:prstGeom>
              <a:noFill/>
              <a:ln w="34925" cap="flat">
                <a:solidFill>
                  <a:srgbClr val="494949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91439" tIns="45719" rIns="91439" bIns="45719" spcCol="38100"/>
              <a:lstStyle/>
              <a:p>
                <a:pPr defTabSz="913382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>
                  <a:latin typeface="MetaPro-Black" panose="02000503050000020004" pitchFamily="50" charset="0"/>
                  <a:ea typeface="Arial" charset="0"/>
                  <a:cs typeface="Arial" charset="0"/>
                  <a:sym typeface="Arial" charset="0"/>
                </a:endParaRPr>
              </a:p>
            </p:txBody>
          </p:sp>
        </p:grpSp>
      </p:grpSp>
      <p:sp>
        <p:nvSpPr>
          <p:cNvPr id="84" name="Szövegdoboz 83">
            <a:extLst>
              <a:ext uri="{FF2B5EF4-FFF2-40B4-BE49-F238E27FC236}">
                <a16:creationId xmlns:a16="http://schemas.microsoft.com/office/drawing/2014/main" id="{C22E6999-1DC4-43F8-9F72-ED86975BD5CF}"/>
              </a:ext>
            </a:extLst>
          </p:cNvPr>
          <p:cNvSpPr txBox="1"/>
          <p:nvPr/>
        </p:nvSpPr>
        <p:spPr>
          <a:xfrm>
            <a:off x="690464" y="174609"/>
            <a:ext cx="11653936" cy="8699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3" tIns="65023" rIns="65023" bIns="65023" spcCol="38100">
            <a:spAutoFit/>
          </a:bodyPr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800" b="1" dirty="0">
                <a:solidFill>
                  <a:srgbClr val="DE006E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Miért éri meg tovább ajánlanod?</a:t>
            </a:r>
          </a:p>
        </p:txBody>
      </p:sp>
      <p:sp>
        <p:nvSpPr>
          <p:cNvPr id="94" name="Ellipszis 80">
            <a:extLst>
              <a:ext uri="{FF2B5EF4-FFF2-40B4-BE49-F238E27FC236}">
                <a16:creationId xmlns:a16="http://schemas.microsoft.com/office/drawing/2014/main" id="{1A63C2B3-1E9F-4616-8893-B22EEBABFC2C}"/>
              </a:ext>
            </a:extLst>
          </p:cNvPr>
          <p:cNvSpPr/>
          <p:nvPr/>
        </p:nvSpPr>
        <p:spPr>
          <a:xfrm>
            <a:off x="8632003" y="4569265"/>
            <a:ext cx="2498907" cy="573958"/>
          </a:xfrm>
          <a:prstGeom prst="ellipse">
            <a:avLst/>
          </a:prstGeom>
          <a:noFill/>
          <a:ln w="28575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4949" tIns="64949" rIns="64949" bIns="64949" spcCol="38057" anchor="ctr">
            <a:spAutoFit/>
          </a:bodyPr>
          <a:lstStyle/>
          <a:p>
            <a:pPr defTabSz="12990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MetaPro-Black" panose="02000503050000020004" pitchFamily="50" charset="0"/>
              <a:ea typeface="+mj-ea"/>
              <a:cs typeface="+mj-cs"/>
              <a:sym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hape 345" descr="Kép 148">
            <a:extLst>
              <a:ext uri="{FF2B5EF4-FFF2-40B4-BE49-F238E27FC236}">
                <a16:creationId xmlns:a16="http://schemas.microsoft.com/office/drawing/2014/main" id="{BC82CD6A-4734-42AA-A1AB-9A8733AA9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77875" y="-34925"/>
            <a:ext cx="14478000" cy="984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673" tIns="45673" rIns="45673" bIns="45673" anchor="ctr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endParaRPr lang="hu-HU" altLang="hu-HU">
              <a:latin typeface="MetaPro-Black" panose="02000503050000020004" pitchFamily="50" charset="0"/>
            </a:endParaRPr>
          </a:p>
        </p:txBody>
      </p:sp>
      <p:sp>
        <p:nvSpPr>
          <p:cNvPr id="346" name="Shape 346" descr="CustomShape 1">
            <a:extLst>
              <a:ext uri="{FF2B5EF4-FFF2-40B4-BE49-F238E27FC236}">
                <a16:creationId xmlns:a16="http://schemas.microsoft.com/office/drawing/2014/main" id="{5DB7F19C-A63B-44AC-A89F-1E681F2B5C87}"/>
              </a:ext>
            </a:extLst>
          </p:cNvPr>
          <p:cNvSpPr/>
          <p:nvPr/>
        </p:nvSpPr>
        <p:spPr>
          <a:xfrm>
            <a:off x="-415925" y="14288"/>
            <a:ext cx="13854113" cy="37338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703" tIns="50703" rIns="50703" bIns="50703" anchor="ctr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sz="4800" kern="0" spc="-1" dirty="0" err="1">
                <a:solidFill>
                  <a:srgbClr val="E10E79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Mennyit</a:t>
            </a:r>
            <a:r>
              <a:rPr sz="4800" kern="0" spc="-1" dirty="0">
                <a:solidFill>
                  <a:srgbClr val="E10E79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 </a:t>
            </a:r>
            <a:r>
              <a:rPr sz="4800" kern="0" spc="-1" dirty="0" err="1">
                <a:solidFill>
                  <a:srgbClr val="E10E79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kereshet</a:t>
            </a:r>
            <a:r>
              <a:rPr lang="hu-HU" sz="4800" kern="0" spc="-1" dirty="0" err="1">
                <a:solidFill>
                  <a:srgbClr val="E10E79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sz</a:t>
            </a:r>
            <a:r>
              <a:rPr sz="4800" kern="0" spc="-1" dirty="0">
                <a:solidFill>
                  <a:srgbClr val="E10E79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 a</a:t>
            </a:r>
            <a:r>
              <a:rPr lang="hu-HU" sz="4800" kern="0" spc="-3" dirty="0">
                <a:solidFill>
                  <a:srgbClr val="E10E79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 </a:t>
            </a:r>
            <a:r>
              <a:rPr lang="en-US" sz="4800" kern="0" spc="-1" dirty="0">
                <a:solidFill>
                  <a:srgbClr val="E10E79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v</a:t>
            </a:r>
            <a:r>
              <a:rPr lang="hu-HU" sz="4800" kern="0" spc="-1" dirty="0" err="1">
                <a:solidFill>
                  <a:srgbClr val="E10E79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isszatérítésből</a:t>
            </a:r>
            <a:r>
              <a:rPr lang="hu-HU" sz="4800" kern="0" spc="-1" dirty="0">
                <a:solidFill>
                  <a:srgbClr val="E10E79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,</a:t>
            </a:r>
            <a:br>
              <a:rPr lang="hu-HU" sz="4800" kern="0" spc="-1" dirty="0">
                <a:solidFill>
                  <a:srgbClr val="E10E79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</a:br>
            <a:r>
              <a:rPr lang="hu-HU" sz="4800" kern="0" spc="-1" dirty="0">
                <a:solidFill>
                  <a:srgbClr val="E10E79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 ha kialakítottuk a rendszert?</a:t>
            </a:r>
            <a:br>
              <a:rPr lang="hu-HU" sz="5400" kern="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</a:br>
            <a:endParaRPr lang="hu-HU" sz="2000" kern="0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MetaPro-Black" panose="02000503050000020004" pitchFamily="50" charset="0"/>
              <a:ea typeface="Roboto Medium"/>
              <a:cs typeface="Roboto Medium"/>
              <a:sym typeface="Roboto Medium"/>
            </a:endParaRP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4000" kern="0" spc="-1" dirty="0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Pl.: 100.000 Ft költés. 10 % kedvezménynél</a:t>
            </a:r>
            <a:br>
              <a:rPr lang="hu-HU" sz="4000" kern="0" spc="-1" dirty="0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</a:br>
            <a:r>
              <a:rPr lang="hu-HU" sz="4000" kern="0" spc="-1" dirty="0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A visszatérítés a kedvezmény 5%-a azaz: </a:t>
            </a: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4000" kern="0" spc="-1" dirty="0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500 Ft/vásárló/hó</a:t>
            </a:r>
            <a:r>
              <a:rPr sz="4000" kern="0" spc="-1" dirty="0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 </a:t>
            </a:r>
          </a:p>
        </p:txBody>
      </p:sp>
      <p:pic>
        <p:nvPicPr>
          <p:cNvPr id="141316" name="image14.png">
            <a:extLst>
              <a:ext uri="{FF2B5EF4-FFF2-40B4-BE49-F238E27FC236}">
                <a16:creationId xmlns:a16="http://schemas.microsoft.com/office/drawing/2014/main" id="{FE38545C-9AC1-468E-A9C2-9320AC9CD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4019550"/>
            <a:ext cx="9326563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E68899-CDB9-4322-8944-6BDF1A62FBBA}"/>
              </a:ext>
            </a:extLst>
          </p:cNvPr>
          <p:cNvSpPr txBox="1"/>
          <p:nvPr/>
        </p:nvSpPr>
        <p:spPr>
          <a:xfrm>
            <a:off x="3133048" y="6244807"/>
            <a:ext cx="1163044" cy="523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10.000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D8503F-23F7-44EF-A520-C656C3F20B0F}"/>
              </a:ext>
            </a:extLst>
          </p:cNvPr>
          <p:cNvSpPr txBox="1"/>
          <p:nvPr/>
        </p:nvSpPr>
        <p:spPr>
          <a:xfrm>
            <a:off x="4467581" y="5705748"/>
            <a:ext cx="274651" cy="529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79797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*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65F73B-4F3F-4A1C-912B-73252804792B}"/>
              </a:ext>
            </a:extLst>
          </p:cNvPr>
          <p:cNvSpPr txBox="1"/>
          <p:nvPr/>
        </p:nvSpPr>
        <p:spPr>
          <a:xfrm>
            <a:off x="4472290" y="4434836"/>
            <a:ext cx="274651" cy="529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79797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410A0A-049B-42DC-9BFD-A6F74F6D4412}"/>
              </a:ext>
            </a:extLst>
          </p:cNvPr>
          <p:cNvSpPr txBox="1"/>
          <p:nvPr/>
        </p:nvSpPr>
        <p:spPr>
          <a:xfrm>
            <a:off x="4467581" y="5066321"/>
            <a:ext cx="274651" cy="529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79797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*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0246D8-1493-47AE-A1AA-383E052C07F9}"/>
              </a:ext>
            </a:extLst>
          </p:cNvPr>
          <p:cNvSpPr txBox="1"/>
          <p:nvPr/>
        </p:nvSpPr>
        <p:spPr>
          <a:xfrm>
            <a:off x="4472290" y="6343741"/>
            <a:ext cx="274651" cy="529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79797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F64AAC-FBBD-4A05-9DC4-35BFADF5D43F}"/>
              </a:ext>
            </a:extLst>
          </p:cNvPr>
          <p:cNvSpPr txBox="1"/>
          <p:nvPr/>
        </p:nvSpPr>
        <p:spPr>
          <a:xfrm>
            <a:off x="3341366" y="5633725"/>
            <a:ext cx="961066" cy="523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1.000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9A80DB-C29C-404B-A362-05239B2A854A}"/>
              </a:ext>
            </a:extLst>
          </p:cNvPr>
          <p:cNvSpPr txBox="1"/>
          <p:nvPr/>
        </p:nvSpPr>
        <p:spPr>
          <a:xfrm>
            <a:off x="3633183" y="4993166"/>
            <a:ext cx="653289" cy="523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100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8129BB-4711-4663-AB79-A13FF1BF10F2}"/>
              </a:ext>
            </a:extLst>
          </p:cNvPr>
          <p:cNvSpPr txBox="1"/>
          <p:nvPr/>
        </p:nvSpPr>
        <p:spPr>
          <a:xfrm>
            <a:off x="3837983" y="4354345"/>
            <a:ext cx="457037" cy="529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28EAEA-5487-4575-ADDE-FA0C88589517}"/>
              </a:ext>
            </a:extLst>
          </p:cNvPr>
          <p:cNvSpPr txBox="1"/>
          <p:nvPr/>
        </p:nvSpPr>
        <p:spPr>
          <a:xfrm>
            <a:off x="4789044" y="4365360"/>
            <a:ext cx="685349" cy="523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500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D17553-A5CC-41FA-B5F7-0C780E9873C8}"/>
              </a:ext>
            </a:extLst>
          </p:cNvPr>
          <p:cNvSpPr txBox="1"/>
          <p:nvPr/>
        </p:nvSpPr>
        <p:spPr>
          <a:xfrm>
            <a:off x="4789036" y="4993166"/>
            <a:ext cx="765499" cy="523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500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9DF4F6-D2A4-41FA-8D00-5DA54AF19BEB}"/>
              </a:ext>
            </a:extLst>
          </p:cNvPr>
          <p:cNvSpPr txBox="1"/>
          <p:nvPr/>
        </p:nvSpPr>
        <p:spPr>
          <a:xfrm>
            <a:off x="4789044" y="5629113"/>
            <a:ext cx="685349" cy="523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500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A79174-F2E4-4899-A170-8C6A47702F7D}"/>
              </a:ext>
            </a:extLst>
          </p:cNvPr>
          <p:cNvSpPr txBox="1"/>
          <p:nvPr/>
        </p:nvSpPr>
        <p:spPr>
          <a:xfrm>
            <a:off x="4789044" y="6277376"/>
            <a:ext cx="685349" cy="523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500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E384EB-CA69-4AC5-B002-03AB8A79CFE6}"/>
              </a:ext>
            </a:extLst>
          </p:cNvPr>
          <p:cNvSpPr txBox="1"/>
          <p:nvPr/>
        </p:nvSpPr>
        <p:spPr>
          <a:xfrm>
            <a:off x="5532092" y="4375582"/>
            <a:ext cx="395482" cy="529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79797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Ft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104D8B-730E-4F91-BEFD-D141391E96B1}"/>
              </a:ext>
            </a:extLst>
          </p:cNvPr>
          <p:cNvSpPr txBox="1"/>
          <p:nvPr/>
        </p:nvSpPr>
        <p:spPr>
          <a:xfrm>
            <a:off x="5518699" y="5007245"/>
            <a:ext cx="395482" cy="529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79797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Ft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5233FBE-6F72-4FC9-B3D9-7D326061578E}"/>
              </a:ext>
            </a:extLst>
          </p:cNvPr>
          <p:cNvSpPr txBox="1"/>
          <p:nvPr/>
        </p:nvSpPr>
        <p:spPr>
          <a:xfrm>
            <a:off x="5525935" y="5633725"/>
            <a:ext cx="395482" cy="529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79797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Ft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967B27-0E77-4BFB-9F73-E000B3CE29E4}"/>
              </a:ext>
            </a:extLst>
          </p:cNvPr>
          <p:cNvSpPr txBox="1"/>
          <p:nvPr/>
        </p:nvSpPr>
        <p:spPr>
          <a:xfrm>
            <a:off x="5525934" y="6272752"/>
            <a:ext cx="395482" cy="529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79797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Ft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6D75F2-FDAB-40B6-91F1-8EBC9B9CC3EA}"/>
              </a:ext>
            </a:extLst>
          </p:cNvPr>
          <p:cNvSpPr txBox="1"/>
          <p:nvPr/>
        </p:nvSpPr>
        <p:spPr>
          <a:xfrm>
            <a:off x="6595091" y="4389720"/>
            <a:ext cx="294216" cy="4615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rgbClr val="79797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=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2D106E-4B3A-48C7-932F-344BE3B8F8BD}"/>
              </a:ext>
            </a:extLst>
          </p:cNvPr>
          <p:cNvSpPr txBox="1"/>
          <p:nvPr/>
        </p:nvSpPr>
        <p:spPr>
          <a:xfrm>
            <a:off x="6595089" y="5023950"/>
            <a:ext cx="294216" cy="4615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rgbClr val="79797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=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55665C-F4B9-41A5-8417-5B252FC7C36C}"/>
              </a:ext>
            </a:extLst>
          </p:cNvPr>
          <p:cNvSpPr txBox="1"/>
          <p:nvPr/>
        </p:nvSpPr>
        <p:spPr>
          <a:xfrm>
            <a:off x="6595088" y="5662654"/>
            <a:ext cx="294216" cy="4615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rgbClr val="79797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=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BB5AD7-6B25-4576-83A8-2F7B2CB9047D}"/>
              </a:ext>
            </a:extLst>
          </p:cNvPr>
          <p:cNvSpPr txBox="1"/>
          <p:nvPr/>
        </p:nvSpPr>
        <p:spPr>
          <a:xfrm>
            <a:off x="6595086" y="6296893"/>
            <a:ext cx="294216" cy="4615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rgbClr val="79797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=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D121D26-5D3F-4F4E-B077-55C0510100AF}"/>
              </a:ext>
            </a:extLst>
          </p:cNvPr>
          <p:cNvSpPr txBox="1"/>
          <p:nvPr/>
        </p:nvSpPr>
        <p:spPr>
          <a:xfrm>
            <a:off x="7942227" y="4339112"/>
            <a:ext cx="2020651" cy="523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5.000</a:t>
            </a:r>
            <a:r>
              <a:rPr lang="hu-HU" sz="2800" kern="0" dirty="0">
                <a:solidFill>
                  <a:srgbClr val="FFFFFF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 </a:t>
            </a:r>
            <a:r>
              <a:rPr lang="hu-HU" sz="2800" kern="0" dirty="0">
                <a:solidFill>
                  <a:srgbClr val="79797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Ft /hó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43E9D3-ADF6-4173-9D4E-0FA95CED5FDB}"/>
              </a:ext>
            </a:extLst>
          </p:cNvPr>
          <p:cNvSpPr txBox="1"/>
          <p:nvPr/>
        </p:nvSpPr>
        <p:spPr>
          <a:xfrm>
            <a:off x="7728707" y="4971453"/>
            <a:ext cx="2222629" cy="523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50.000</a:t>
            </a:r>
            <a:r>
              <a:rPr lang="hu-HU" sz="2800" kern="0" dirty="0">
                <a:solidFill>
                  <a:srgbClr val="FFFFFF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 </a:t>
            </a:r>
            <a:r>
              <a:rPr lang="hu-HU" sz="2800" kern="0" dirty="0">
                <a:solidFill>
                  <a:srgbClr val="79797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Ft /hó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0E6EC20-6DC4-45E5-B4F8-5E281E2332D0}"/>
              </a:ext>
            </a:extLst>
          </p:cNvPr>
          <p:cNvSpPr txBox="1"/>
          <p:nvPr/>
        </p:nvSpPr>
        <p:spPr>
          <a:xfrm>
            <a:off x="7534191" y="5601093"/>
            <a:ext cx="2424608" cy="9540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>
                <a:solidFill>
                  <a:srgbClr val="49494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500.000</a:t>
            </a:r>
            <a:r>
              <a:rPr lang="hu-HU" sz="2800" kern="0">
                <a:solidFill>
                  <a:srgbClr val="FFFFFF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 </a:t>
            </a:r>
            <a:r>
              <a:rPr lang="hu-HU" sz="2800" kern="0" dirty="0">
                <a:solidFill>
                  <a:srgbClr val="79797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Ft /hó</a:t>
            </a:r>
          </a:p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800" kern="0" dirty="0">
              <a:solidFill>
                <a:srgbClr val="FFFFFF"/>
              </a:solidFill>
              <a:latin typeface="MetaPro-Black" panose="02000503050000020004" pitchFamily="50" charset="0"/>
              <a:ea typeface="Times New Roman" charset="0"/>
              <a:cs typeface="Times New Roman" charset="0"/>
              <a:sym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87618F-E8FD-4706-B6A5-9BE73C3E1720}"/>
              </a:ext>
            </a:extLst>
          </p:cNvPr>
          <p:cNvSpPr txBox="1"/>
          <p:nvPr/>
        </p:nvSpPr>
        <p:spPr>
          <a:xfrm>
            <a:off x="7242389" y="6243271"/>
            <a:ext cx="2732384" cy="523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5.000.000</a:t>
            </a:r>
            <a:r>
              <a:rPr lang="hu-HU" sz="2800" kern="0" dirty="0">
                <a:solidFill>
                  <a:srgbClr val="FFFFFF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 </a:t>
            </a:r>
            <a:r>
              <a:rPr lang="hu-HU" sz="2800" kern="0" dirty="0">
                <a:solidFill>
                  <a:srgbClr val="79797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Ft /hó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E02F3CE-4B92-491B-95E8-DE437404ED8C}"/>
              </a:ext>
            </a:extLst>
          </p:cNvPr>
          <p:cNvSpPr txBox="1"/>
          <p:nvPr/>
        </p:nvSpPr>
        <p:spPr>
          <a:xfrm>
            <a:off x="2194718" y="7797705"/>
            <a:ext cx="1725699" cy="5692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100" kern="0" dirty="0">
                <a:solidFill>
                  <a:srgbClr val="333333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10.000 fő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8EA1EB4-5221-4760-9DC1-1EE9100A71FE}"/>
              </a:ext>
            </a:extLst>
          </p:cNvPr>
          <p:cNvSpPr txBox="1"/>
          <p:nvPr/>
        </p:nvSpPr>
        <p:spPr>
          <a:xfrm>
            <a:off x="4283253" y="7778374"/>
            <a:ext cx="2100894" cy="5847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100" kern="0" dirty="0">
                <a:solidFill>
                  <a:srgbClr val="333333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 *   500 Ft =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A5D8FDA-6FBE-4F51-81BD-6B84F8859AC4}"/>
              </a:ext>
            </a:extLst>
          </p:cNvPr>
          <p:cNvSpPr txBox="1"/>
          <p:nvPr/>
        </p:nvSpPr>
        <p:spPr>
          <a:xfrm>
            <a:off x="6973832" y="7786350"/>
            <a:ext cx="1882793" cy="5692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100" kern="0" dirty="0">
                <a:solidFill>
                  <a:srgbClr val="E20C78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5.000.000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ABE9645-2710-4692-958D-E0DE397CB8A8}"/>
              </a:ext>
            </a:extLst>
          </p:cNvPr>
          <p:cNvSpPr txBox="1"/>
          <p:nvPr/>
        </p:nvSpPr>
        <p:spPr>
          <a:xfrm>
            <a:off x="8911744" y="7797244"/>
            <a:ext cx="1894013" cy="5692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100" kern="0" dirty="0">
                <a:solidFill>
                  <a:srgbClr val="E20C78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Ft / hónap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FA33500-5B8A-4DED-A76E-E21E20AE4E93}"/>
              </a:ext>
            </a:extLst>
          </p:cNvPr>
          <p:cNvCxnSpPr>
            <a:cxnSpLocks/>
          </p:cNvCxnSpPr>
          <p:nvPr/>
        </p:nvCxnSpPr>
        <p:spPr>
          <a:xfrm flipV="1">
            <a:off x="2757488" y="4899025"/>
            <a:ext cx="7416800" cy="12700"/>
          </a:xfrm>
          <a:prstGeom prst="line">
            <a:avLst/>
          </a:prstGeom>
          <a:ln w="22225" cap="rnd" cmpd="sng" algn="ctr">
            <a:solidFill>
              <a:srgbClr val="A0A0A0">
                <a:alpha val="60000"/>
              </a:srgb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6C64A7D-9C16-4D01-8D65-F4D609919FB2}"/>
              </a:ext>
            </a:extLst>
          </p:cNvPr>
          <p:cNvCxnSpPr>
            <a:cxnSpLocks/>
          </p:cNvCxnSpPr>
          <p:nvPr/>
        </p:nvCxnSpPr>
        <p:spPr>
          <a:xfrm flipV="1">
            <a:off x="2757488" y="5537200"/>
            <a:ext cx="7416800" cy="17463"/>
          </a:xfrm>
          <a:prstGeom prst="line">
            <a:avLst/>
          </a:prstGeom>
          <a:ln w="22225" cap="rnd" cmpd="sng" algn="ctr">
            <a:solidFill>
              <a:srgbClr val="A0A0A0">
                <a:alpha val="60000"/>
              </a:srgb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3EA9A20-6CDA-4265-93B3-A0052082464F}"/>
              </a:ext>
            </a:extLst>
          </p:cNvPr>
          <p:cNvCxnSpPr>
            <a:cxnSpLocks/>
          </p:cNvCxnSpPr>
          <p:nvPr/>
        </p:nvCxnSpPr>
        <p:spPr>
          <a:xfrm>
            <a:off x="2757488" y="6180138"/>
            <a:ext cx="7416800" cy="0"/>
          </a:xfrm>
          <a:prstGeom prst="line">
            <a:avLst/>
          </a:prstGeom>
          <a:ln w="22225" cap="rnd" cmpd="sng" algn="ctr">
            <a:solidFill>
              <a:srgbClr val="A0A0A0">
                <a:alpha val="60000"/>
              </a:srgb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6" name="Picture 19">
            <a:extLst>
              <a:ext uri="{FF2B5EF4-FFF2-40B4-BE49-F238E27FC236}">
                <a16:creationId xmlns:a16="http://schemas.microsoft.com/office/drawing/2014/main" id="{5948A72E-29A6-46D3-B777-C0559B5796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38" y="1822450"/>
            <a:ext cx="2871787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B6A4AE-5F5D-4437-B720-96130D575C27}"/>
              </a:ext>
            </a:extLst>
          </p:cNvPr>
          <p:cNvSpPr txBox="1"/>
          <p:nvPr/>
        </p:nvSpPr>
        <p:spPr>
          <a:xfrm>
            <a:off x="1786480" y="3112102"/>
            <a:ext cx="177748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rgbClr val="484848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VÁSÁRLÁS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547E14-F5CF-4942-BC63-29B85823B1EF}"/>
              </a:ext>
            </a:extLst>
          </p:cNvPr>
          <p:cNvSpPr txBox="1"/>
          <p:nvPr/>
        </p:nvSpPr>
        <p:spPr>
          <a:xfrm>
            <a:off x="4208513" y="3077433"/>
            <a:ext cx="4084291" cy="1938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rgbClr val="49494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4 aktív generáció </a:t>
            </a:r>
            <a:r>
              <a:rPr lang="hu-HU" sz="2400" kern="0" dirty="0">
                <a:solidFill>
                  <a:srgbClr val="484848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vásárlásaiból kapott kedvezmények 50%-a a visszatérítési számládon gyűlik.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6D941-3167-4DAA-BEE5-E5F6DF94361B}"/>
              </a:ext>
            </a:extLst>
          </p:cNvPr>
          <p:cNvSpPr txBox="1"/>
          <p:nvPr/>
        </p:nvSpPr>
        <p:spPr>
          <a:xfrm>
            <a:off x="9365516" y="2175661"/>
            <a:ext cx="1462473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kern="0" dirty="0">
                <a:solidFill>
                  <a:srgbClr val="484848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17.500</a:t>
            </a:r>
          </a:p>
        </p:txBody>
      </p:sp>
      <p:pic>
        <p:nvPicPr>
          <p:cNvPr id="28684" name="Picture 13">
            <a:extLst>
              <a:ext uri="{FF2B5EF4-FFF2-40B4-BE49-F238E27FC236}">
                <a16:creationId xmlns:a16="http://schemas.microsoft.com/office/drawing/2014/main" id="{E1367B48-E754-4432-9E45-13840D7409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1733550"/>
            <a:ext cx="865188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17">
            <a:extLst>
              <a:ext uri="{FF2B5EF4-FFF2-40B4-BE49-F238E27FC236}">
                <a16:creationId xmlns:a16="http://schemas.microsoft.com/office/drawing/2014/main" id="{49940704-83AA-4A51-81A5-B9900770C7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25" y="1733550"/>
            <a:ext cx="1255713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25">
            <a:extLst>
              <a:ext uri="{FF2B5EF4-FFF2-40B4-BE49-F238E27FC236}">
                <a16:creationId xmlns:a16="http://schemas.microsoft.com/office/drawing/2014/main" id="{79A72E82-D535-4C7D-9E53-991939F159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50" y="2400300"/>
            <a:ext cx="6286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27">
            <a:extLst>
              <a:ext uri="{FF2B5EF4-FFF2-40B4-BE49-F238E27FC236}">
                <a16:creationId xmlns:a16="http://schemas.microsoft.com/office/drawing/2014/main" id="{A4B764E7-65F1-47A6-9E6D-C3C3B5B775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0" y="2392363"/>
            <a:ext cx="6286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7">
            <a:extLst>
              <a:ext uri="{FF2B5EF4-FFF2-40B4-BE49-F238E27FC236}">
                <a16:creationId xmlns:a16="http://schemas.microsoft.com/office/drawing/2014/main" id="{33730513-CBAC-49ED-937C-58E7CE4D1388}"/>
              </a:ext>
            </a:extLst>
          </p:cNvPr>
          <p:cNvSpPr txBox="1"/>
          <p:nvPr/>
        </p:nvSpPr>
        <p:spPr>
          <a:xfrm>
            <a:off x="8292805" y="3219541"/>
            <a:ext cx="3682525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rgbClr val="484848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17.500 Ft-onként ún. Profitáló Pozíció keletkezik</a:t>
            </a:r>
          </a:p>
        </p:txBody>
      </p:sp>
      <p:sp>
        <p:nvSpPr>
          <p:cNvPr id="5" name="Jobb oldali kapcsos zárójel 4">
            <a:extLst>
              <a:ext uri="{FF2B5EF4-FFF2-40B4-BE49-F238E27FC236}">
                <a16:creationId xmlns:a16="http://schemas.microsoft.com/office/drawing/2014/main" id="{378D9925-E93F-46BF-A275-E590CF6AB5C1}"/>
              </a:ext>
            </a:extLst>
          </p:cNvPr>
          <p:cNvSpPr/>
          <p:nvPr/>
        </p:nvSpPr>
        <p:spPr>
          <a:xfrm rot="5400000">
            <a:off x="7726356" y="1571456"/>
            <a:ext cx="743350" cy="7535335"/>
          </a:xfrm>
          <a:prstGeom prst="rightBrace">
            <a:avLst>
              <a:gd name="adj1" fmla="val 8333"/>
              <a:gd name="adj2" fmla="val 50000"/>
            </a:avLst>
          </a:prstGeom>
          <a:noFill/>
          <a:ln w="25400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91439" tIns="45719" rIns="91439" bIns="45719" spcCol="38100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MetaPro-Black" panose="02000503050000020004" pitchFamily="50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31" name="Lekerekített téglalap 30">
            <a:extLst>
              <a:ext uri="{FF2B5EF4-FFF2-40B4-BE49-F238E27FC236}">
                <a16:creationId xmlns:a16="http://schemas.microsoft.com/office/drawing/2014/main" id="{C66A1600-7043-4233-9467-B1709F3DAABD}"/>
              </a:ext>
            </a:extLst>
          </p:cNvPr>
          <p:cNvSpPr/>
          <p:nvPr/>
        </p:nvSpPr>
        <p:spPr>
          <a:xfrm>
            <a:off x="578011" y="6246242"/>
            <a:ext cx="11534819" cy="91939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spc="-3" dirty="0">
                <a:solidFill>
                  <a:srgbClr val="CC0066"/>
                </a:solidFill>
                <a:latin typeface="MetaPro-Black" panose="02000503050000020004" pitchFamily="50" charset="0"/>
                <a:ea typeface="Arial" charset="0"/>
                <a:cs typeface="Arial" charset="0"/>
                <a:sym typeface="Arial" charset="0"/>
              </a:rPr>
              <a:t>A tudatos vásárlói közösség építéséért, és a csoportod menedzseléséért Matching Bonust, Karrier jutalékot, és Bináris jutalékot fizet ki a cég a te részedre..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8950DBC0-4095-4FDA-A6FC-2D78BF222879}"/>
              </a:ext>
            </a:extLst>
          </p:cNvPr>
          <p:cNvSpPr txBox="1"/>
          <p:nvPr/>
        </p:nvSpPr>
        <p:spPr>
          <a:xfrm>
            <a:off x="690464" y="239925"/>
            <a:ext cx="10655559" cy="8316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3" tIns="65023" rIns="65023" bIns="65023" spcCol="38100">
            <a:spAutoFit/>
          </a:bodyPr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551" b="1" dirty="0">
                <a:solidFill>
                  <a:srgbClr val="DE006E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Egyéb jutalékok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386" name="Group 8">
            <a:extLst>
              <a:ext uri="{FF2B5EF4-FFF2-40B4-BE49-F238E27FC236}">
                <a16:creationId xmlns:a16="http://schemas.microsoft.com/office/drawing/2014/main" id="{9CE42F3F-05F3-42FE-A1AF-50FF7AB32B7E}"/>
              </a:ext>
            </a:extLst>
          </p:cNvPr>
          <p:cNvGrpSpPr>
            <a:grpSpLocks/>
          </p:cNvGrpSpPr>
          <p:nvPr/>
        </p:nvGrpSpPr>
        <p:grpSpPr bwMode="auto">
          <a:xfrm>
            <a:off x="4879975" y="5154613"/>
            <a:ext cx="2501900" cy="1155700"/>
            <a:chOff x="4665561" y="5950492"/>
            <a:chExt cx="2501993" cy="1154765"/>
          </a:xfrm>
        </p:grpSpPr>
        <p:pic>
          <p:nvPicPr>
            <p:cNvPr id="144432" name="Picture 35">
              <a:extLst>
                <a:ext uri="{FF2B5EF4-FFF2-40B4-BE49-F238E27FC236}">
                  <a16:creationId xmlns:a16="http://schemas.microsoft.com/office/drawing/2014/main" id="{6976B77B-700D-419B-B8DD-0AE3EA7FC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5561" y="5950492"/>
              <a:ext cx="2501993" cy="115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433" name="Rectangle 36">
              <a:extLst>
                <a:ext uri="{FF2B5EF4-FFF2-40B4-BE49-F238E27FC236}">
                  <a16:creationId xmlns:a16="http://schemas.microsoft.com/office/drawing/2014/main" id="{7BEF59E9-569A-421D-AF04-BC684474B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8923" y="6136594"/>
              <a:ext cx="1613223" cy="584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r>
                <a:rPr lang="hu-HU" altLang="hu-HU" sz="1600" dirty="0">
                  <a:solidFill>
                    <a:srgbClr val="494949"/>
                  </a:solidFill>
                  <a:latin typeface="MetaPro-Black" panose="02000503050000020004" pitchFamily="50" charset="0"/>
                  <a:cs typeface="Times New Roman" panose="02020603050405020304" pitchFamily="18" charset="0"/>
                </a:rPr>
                <a:t>Saját Pozíció</a:t>
              </a:r>
            </a:p>
            <a:p>
              <a:pPr algn="ctr" eaLnBrk="1"/>
              <a:r>
                <a:rPr lang="hu-HU" altLang="hu-HU" sz="1600" dirty="0">
                  <a:solidFill>
                    <a:srgbClr val="494949"/>
                  </a:solidFill>
                  <a:latin typeface="MetaPro-Black" panose="02000503050000020004" pitchFamily="50" charset="0"/>
                  <a:cs typeface="Times New Roman" panose="02020603050405020304" pitchFamily="18" charset="0"/>
                </a:rPr>
                <a:t>17.500 Ft</a:t>
              </a:r>
            </a:p>
          </p:txBody>
        </p:sp>
      </p:grpSp>
      <p:grpSp>
        <p:nvGrpSpPr>
          <p:cNvPr id="144387" name="Group 7">
            <a:extLst>
              <a:ext uri="{FF2B5EF4-FFF2-40B4-BE49-F238E27FC236}">
                <a16:creationId xmlns:a16="http://schemas.microsoft.com/office/drawing/2014/main" id="{5AFBF094-5187-4495-A0C7-CEFC1E24B4F7}"/>
              </a:ext>
            </a:extLst>
          </p:cNvPr>
          <p:cNvGrpSpPr>
            <a:grpSpLocks/>
          </p:cNvGrpSpPr>
          <p:nvPr/>
        </p:nvGrpSpPr>
        <p:grpSpPr bwMode="auto">
          <a:xfrm>
            <a:off x="4865688" y="2166938"/>
            <a:ext cx="2501900" cy="1154112"/>
            <a:chOff x="4651067" y="2846486"/>
            <a:chExt cx="2501993" cy="1154765"/>
          </a:xfrm>
        </p:grpSpPr>
        <p:pic>
          <p:nvPicPr>
            <p:cNvPr id="144430" name="Picture 33">
              <a:extLst>
                <a:ext uri="{FF2B5EF4-FFF2-40B4-BE49-F238E27FC236}">
                  <a16:creationId xmlns:a16="http://schemas.microsoft.com/office/drawing/2014/main" id="{306E3F33-291B-4CD0-8C55-8674A62F7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1067" y="2846486"/>
              <a:ext cx="2501993" cy="115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431" name="Rectangle 34">
              <a:extLst>
                <a:ext uri="{FF2B5EF4-FFF2-40B4-BE49-F238E27FC236}">
                  <a16:creationId xmlns:a16="http://schemas.microsoft.com/office/drawing/2014/main" id="{4216414E-0A5E-4402-ACBA-90FF5C18A9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4429" y="3032588"/>
              <a:ext cx="1613223" cy="584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r>
                <a:rPr lang="hu-HU" altLang="hu-HU" sz="1600" dirty="0">
                  <a:solidFill>
                    <a:srgbClr val="494949"/>
                  </a:solidFill>
                  <a:latin typeface="MetaPro-Black" panose="02000503050000020004" pitchFamily="50" charset="0"/>
                  <a:cs typeface="Times New Roman" panose="02020603050405020304" pitchFamily="18" charset="0"/>
                </a:rPr>
                <a:t>Saját Pozíció</a:t>
              </a:r>
            </a:p>
            <a:p>
              <a:pPr algn="ctr" eaLnBrk="1"/>
              <a:r>
                <a:rPr lang="hu-HU" altLang="hu-HU" sz="1600" dirty="0">
                  <a:solidFill>
                    <a:srgbClr val="494949"/>
                  </a:solidFill>
                  <a:latin typeface="MetaPro-Black" panose="02000503050000020004" pitchFamily="50" charset="0"/>
                  <a:cs typeface="Times New Roman" panose="02020603050405020304" pitchFamily="18" charset="0"/>
                </a:rPr>
                <a:t>17.500 Ft</a:t>
              </a:r>
            </a:p>
          </p:txBody>
        </p:sp>
      </p:grpSp>
      <p:grpSp>
        <p:nvGrpSpPr>
          <p:cNvPr id="144388" name="Group 13">
            <a:extLst>
              <a:ext uri="{FF2B5EF4-FFF2-40B4-BE49-F238E27FC236}">
                <a16:creationId xmlns:a16="http://schemas.microsoft.com/office/drawing/2014/main" id="{EF3C859C-8528-434C-BB54-303E8D39DF37}"/>
              </a:ext>
            </a:extLst>
          </p:cNvPr>
          <p:cNvGrpSpPr>
            <a:grpSpLocks/>
          </p:cNvGrpSpPr>
          <p:nvPr/>
        </p:nvGrpSpPr>
        <p:grpSpPr bwMode="auto">
          <a:xfrm>
            <a:off x="2678113" y="2963863"/>
            <a:ext cx="2501900" cy="4087812"/>
            <a:chOff x="2638789" y="3703634"/>
            <a:chExt cx="2501993" cy="4087265"/>
          </a:xfrm>
        </p:grpSpPr>
        <p:grpSp>
          <p:nvGrpSpPr>
            <p:cNvPr id="144424" name="Group 11">
              <a:extLst>
                <a:ext uri="{FF2B5EF4-FFF2-40B4-BE49-F238E27FC236}">
                  <a16:creationId xmlns:a16="http://schemas.microsoft.com/office/drawing/2014/main" id="{61C80B6F-D8F4-427E-A531-4FB15D4C76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8789" y="6636134"/>
              <a:ext cx="2501993" cy="1154765"/>
              <a:chOff x="2650821" y="6636134"/>
              <a:chExt cx="2501993" cy="1154765"/>
            </a:xfrm>
          </p:grpSpPr>
          <p:pic>
            <p:nvPicPr>
              <p:cNvPr id="144428" name="Picture 31">
                <a:extLst>
                  <a:ext uri="{FF2B5EF4-FFF2-40B4-BE49-F238E27FC236}">
                    <a16:creationId xmlns:a16="http://schemas.microsoft.com/office/drawing/2014/main" id="{AB7D1AE5-70D7-4DF2-9DB1-66252FEE05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0821" y="6636134"/>
                <a:ext cx="2501993" cy="1154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4429" name="Rectangle 32">
                <a:extLst>
                  <a:ext uri="{FF2B5EF4-FFF2-40B4-BE49-F238E27FC236}">
                    <a16:creationId xmlns:a16="http://schemas.microsoft.com/office/drawing/2014/main" id="{A69AD171-761F-429C-96DA-9638C8A8BB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4184" y="6822237"/>
                <a:ext cx="1613224" cy="5846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r>
                  <a:rPr lang="hu-HU" altLang="hu-HU" sz="1600" dirty="0">
                    <a:solidFill>
                      <a:srgbClr val="494949"/>
                    </a:solidFill>
                    <a:latin typeface="MetaPro-Black" panose="02000503050000020004" pitchFamily="50" charset="0"/>
                    <a:cs typeface="Times New Roman" panose="02020603050405020304" pitchFamily="18" charset="0"/>
                  </a:rPr>
                  <a:t>Saját Pozíció</a:t>
                </a:r>
              </a:p>
              <a:p>
                <a:pPr algn="ctr" eaLnBrk="1"/>
                <a:r>
                  <a:rPr lang="hu-HU" altLang="hu-HU" sz="1600" dirty="0">
                    <a:solidFill>
                      <a:srgbClr val="494949"/>
                    </a:solidFill>
                    <a:latin typeface="MetaPro-Black" panose="02000503050000020004" pitchFamily="50" charset="0"/>
                    <a:cs typeface="Times New Roman" panose="02020603050405020304" pitchFamily="18" charset="0"/>
                  </a:rPr>
                  <a:t>17.500 Ft</a:t>
                </a:r>
              </a:p>
            </p:txBody>
          </p:sp>
        </p:grpSp>
        <p:grpSp>
          <p:nvGrpSpPr>
            <p:cNvPr id="144425" name="Group 10">
              <a:extLst>
                <a:ext uri="{FF2B5EF4-FFF2-40B4-BE49-F238E27FC236}">
                  <a16:creationId xmlns:a16="http://schemas.microsoft.com/office/drawing/2014/main" id="{5015F525-7724-451E-9C1A-7E68216660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8789" y="3703634"/>
              <a:ext cx="2501993" cy="1154765"/>
              <a:chOff x="2650821" y="3703634"/>
              <a:chExt cx="2501993" cy="1154765"/>
            </a:xfrm>
          </p:grpSpPr>
          <p:pic>
            <p:nvPicPr>
              <p:cNvPr id="144426" name="Picture 22">
                <a:extLst>
                  <a:ext uri="{FF2B5EF4-FFF2-40B4-BE49-F238E27FC236}">
                    <a16:creationId xmlns:a16="http://schemas.microsoft.com/office/drawing/2014/main" id="{2727D02E-6CEC-4BAA-B1BF-A0D13F9287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0821" y="3703634"/>
                <a:ext cx="2501993" cy="1154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4427" name="Rectangle 26">
                <a:extLst>
                  <a:ext uri="{FF2B5EF4-FFF2-40B4-BE49-F238E27FC236}">
                    <a16:creationId xmlns:a16="http://schemas.microsoft.com/office/drawing/2014/main" id="{2B0114C8-5CF6-4FBB-96E0-F331F55EB2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4184" y="3889737"/>
                <a:ext cx="1613224" cy="5846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r>
                  <a:rPr lang="hu-HU" altLang="hu-HU" sz="1600" dirty="0">
                    <a:solidFill>
                      <a:srgbClr val="494949"/>
                    </a:solidFill>
                    <a:latin typeface="MetaPro-Black" panose="02000503050000020004" pitchFamily="50" charset="0"/>
                    <a:cs typeface="Times New Roman" panose="02020603050405020304" pitchFamily="18" charset="0"/>
                  </a:rPr>
                  <a:t>Saját Pozíció</a:t>
                </a:r>
              </a:p>
              <a:p>
                <a:pPr algn="ctr" eaLnBrk="1"/>
                <a:r>
                  <a:rPr lang="hu-HU" altLang="hu-HU" sz="1600" dirty="0">
                    <a:solidFill>
                      <a:srgbClr val="494949"/>
                    </a:solidFill>
                    <a:latin typeface="MetaPro-Black" panose="02000503050000020004" pitchFamily="50" charset="0"/>
                    <a:cs typeface="Times New Roman" panose="02020603050405020304" pitchFamily="18" charset="0"/>
                  </a:rPr>
                  <a:t>17.500 Ft</a:t>
                </a:r>
              </a:p>
            </p:txBody>
          </p:sp>
        </p:grpSp>
      </p:grpSp>
      <p:sp>
        <p:nvSpPr>
          <p:cNvPr id="144389" name="Shape 420" descr="Kép 235">
            <a:extLst>
              <a:ext uri="{FF2B5EF4-FFF2-40B4-BE49-F238E27FC236}">
                <a16:creationId xmlns:a16="http://schemas.microsoft.com/office/drawing/2014/main" id="{C9678F93-EC99-4165-9EED-7CDEAC503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03275" y="-85725"/>
            <a:ext cx="14478000" cy="984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671" tIns="45673" rIns="45671" bIns="45673" anchor="ctr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endParaRPr lang="hu-HU" altLang="hu-HU">
              <a:latin typeface="MetaPro-Black" panose="02000503050000020004" pitchFamily="50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88DD0E-2AEA-496B-9CD4-802663EE90E4}"/>
              </a:ext>
            </a:extLst>
          </p:cNvPr>
          <p:cNvSpPr/>
          <p:nvPr/>
        </p:nvSpPr>
        <p:spPr>
          <a:xfrm>
            <a:off x="9939338" y="2676525"/>
            <a:ext cx="2957512" cy="3416300"/>
          </a:xfrm>
          <a:prstGeom prst="rect">
            <a:avLst/>
          </a:prstGeom>
        </p:spPr>
        <p:txBody>
          <a:bodyPr lIns="91337" tIns="45673" rIns="91337" bIns="45673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>
              <a:buClr>
                <a:srgbClr val="E40379"/>
              </a:buClr>
            </a:pPr>
            <a:r>
              <a:rPr lang="hu-HU" altLang="hu-HU" sz="2400" b="1">
                <a:solidFill>
                  <a:srgbClr val="404040"/>
                </a:solidFill>
                <a:latin typeface="MetaPro-Black" panose="02000503050000020004" pitchFamily="50" charset="0"/>
                <a:cs typeface="Times New Roman" panose="02020603050405020304" pitchFamily="18" charset="0"/>
              </a:rPr>
              <a:t>A bináris fába kerülő első PP, </a:t>
            </a:r>
          </a:p>
          <a:p>
            <a:pPr algn="ctr" eaLnBrk="1">
              <a:buClr>
                <a:srgbClr val="E40379"/>
              </a:buClr>
            </a:pPr>
            <a:r>
              <a:rPr lang="hu-HU" altLang="hu-HU" sz="2400" b="1">
                <a:solidFill>
                  <a:srgbClr val="404040"/>
                </a:solidFill>
                <a:latin typeface="MetaPro-Black" panose="02000503050000020004" pitchFamily="50" charset="0"/>
                <a:cs typeface="Times New Roman" panose="02020603050405020304" pitchFamily="18" charset="0"/>
              </a:rPr>
              <a:t>alsó és felső ágán keletkező újabb PP-k meghatározott „együttállásai” esetén,</a:t>
            </a:r>
          </a:p>
          <a:p>
            <a:pPr algn="ctr" eaLnBrk="1">
              <a:buClr>
                <a:srgbClr val="E40379"/>
              </a:buClr>
            </a:pPr>
            <a:r>
              <a:rPr lang="hu-HU" altLang="hu-HU" sz="2400" b="1">
                <a:solidFill>
                  <a:srgbClr val="404040"/>
                </a:solidFill>
                <a:latin typeface="MetaPro-Black" panose="02000503050000020004" pitchFamily="50" charset="0"/>
                <a:cs typeface="Times New Roman" panose="02020603050405020304" pitchFamily="18" charset="0"/>
              </a:rPr>
              <a:t>különböző mértékű jutalékokat kapsz..</a:t>
            </a:r>
          </a:p>
        </p:txBody>
      </p:sp>
      <p:grpSp>
        <p:nvGrpSpPr>
          <p:cNvPr id="144391" name="Group 12">
            <a:extLst>
              <a:ext uri="{FF2B5EF4-FFF2-40B4-BE49-F238E27FC236}">
                <a16:creationId xmlns:a16="http://schemas.microsoft.com/office/drawing/2014/main" id="{1532AD4F-39BB-4924-B9CB-27394D02979C}"/>
              </a:ext>
            </a:extLst>
          </p:cNvPr>
          <p:cNvGrpSpPr>
            <a:grpSpLocks/>
          </p:cNvGrpSpPr>
          <p:nvPr/>
        </p:nvGrpSpPr>
        <p:grpSpPr bwMode="auto">
          <a:xfrm>
            <a:off x="492125" y="4410075"/>
            <a:ext cx="2501900" cy="1154113"/>
            <a:chOff x="531751" y="5145838"/>
            <a:chExt cx="2501993" cy="1154765"/>
          </a:xfrm>
        </p:grpSpPr>
        <p:pic>
          <p:nvPicPr>
            <p:cNvPr id="144422" name="Picture 3">
              <a:extLst>
                <a:ext uri="{FF2B5EF4-FFF2-40B4-BE49-F238E27FC236}">
                  <a16:creationId xmlns:a16="http://schemas.microsoft.com/office/drawing/2014/main" id="{FEA7F275-4DD9-4D75-95E8-210F5FD372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751" y="5145838"/>
              <a:ext cx="2501993" cy="115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423" name="Rectangle 4">
              <a:extLst>
                <a:ext uri="{FF2B5EF4-FFF2-40B4-BE49-F238E27FC236}">
                  <a16:creationId xmlns:a16="http://schemas.microsoft.com/office/drawing/2014/main" id="{69D9B233-F24F-463C-9628-3657B54480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114" y="5331940"/>
              <a:ext cx="1613224" cy="585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r>
                <a:rPr lang="hu-HU" altLang="hu-HU" sz="1600" dirty="0">
                  <a:solidFill>
                    <a:srgbClr val="494949"/>
                  </a:solidFill>
                  <a:latin typeface="MetaPro-Black" panose="02000503050000020004" pitchFamily="50" charset="0"/>
                  <a:cs typeface="Times New Roman" panose="02020603050405020304" pitchFamily="18" charset="0"/>
                </a:rPr>
                <a:t>Saját Pozíció</a:t>
              </a:r>
            </a:p>
            <a:p>
              <a:pPr algn="ctr" eaLnBrk="1"/>
              <a:r>
                <a:rPr lang="hu-HU" altLang="hu-HU" sz="1600" dirty="0">
                  <a:solidFill>
                    <a:srgbClr val="494949"/>
                  </a:solidFill>
                  <a:latin typeface="MetaPro-Black" panose="02000503050000020004" pitchFamily="50" charset="0"/>
                  <a:cs typeface="Times New Roman" panose="02020603050405020304" pitchFamily="18" charset="0"/>
                </a:rPr>
                <a:t>17.500 Ft</a:t>
              </a:r>
            </a:p>
          </p:txBody>
        </p:sp>
      </p:grp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7997FD7B-FF22-4E18-BA5C-A51BDE43023B}"/>
              </a:ext>
            </a:extLst>
          </p:cNvPr>
          <p:cNvCxnSpPr/>
          <p:nvPr/>
        </p:nvCxnSpPr>
        <p:spPr>
          <a:xfrm>
            <a:off x="2946175" y="4855369"/>
            <a:ext cx="6553600" cy="0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dash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3500D483-565B-4740-BB3E-E5CB9ADC09BD}"/>
              </a:ext>
            </a:extLst>
          </p:cNvPr>
          <p:cNvCxnSpPr/>
          <p:nvPr/>
        </p:nvCxnSpPr>
        <p:spPr>
          <a:xfrm flipV="1">
            <a:off x="2678650" y="3905792"/>
            <a:ext cx="315913" cy="504115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Egyenes összekötő 51">
            <a:extLst>
              <a:ext uri="{FF2B5EF4-FFF2-40B4-BE49-F238E27FC236}">
                <a16:creationId xmlns:a16="http://schemas.microsoft.com/office/drawing/2014/main" id="{FC5BC1C7-83F2-480D-8B5F-F20B860A774A}"/>
              </a:ext>
            </a:extLst>
          </p:cNvPr>
          <p:cNvCxnSpPr/>
          <p:nvPr/>
        </p:nvCxnSpPr>
        <p:spPr>
          <a:xfrm>
            <a:off x="2678650" y="5326714"/>
            <a:ext cx="315913" cy="504115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Egyenes összekötő 52">
            <a:extLst>
              <a:ext uri="{FF2B5EF4-FFF2-40B4-BE49-F238E27FC236}">
                <a16:creationId xmlns:a16="http://schemas.microsoft.com/office/drawing/2014/main" id="{829E1FA3-2BFD-4EAF-942D-9592DB9ED965}"/>
              </a:ext>
            </a:extLst>
          </p:cNvPr>
          <p:cNvCxnSpPr/>
          <p:nvPr/>
        </p:nvCxnSpPr>
        <p:spPr>
          <a:xfrm flipV="1">
            <a:off x="4833085" y="2965708"/>
            <a:ext cx="315913" cy="163110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44396" name="Csoportba foglalás 3">
            <a:extLst>
              <a:ext uri="{FF2B5EF4-FFF2-40B4-BE49-F238E27FC236}">
                <a16:creationId xmlns:a16="http://schemas.microsoft.com/office/drawing/2014/main" id="{27666600-248D-4C34-ABDA-B2F576CD4E39}"/>
              </a:ext>
            </a:extLst>
          </p:cNvPr>
          <p:cNvGrpSpPr>
            <a:grpSpLocks/>
          </p:cNvGrpSpPr>
          <p:nvPr/>
        </p:nvGrpSpPr>
        <p:grpSpPr bwMode="auto">
          <a:xfrm>
            <a:off x="4862513" y="3660775"/>
            <a:ext cx="2501900" cy="1155700"/>
            <a:chOff x="4863043" y="3660868"/>
            <a:chExt cx="2501916" cy="1154888"/>
          </a:xfrm>
        </p:grpSpPr>
        <p:pic>
          <p:nvPicPr>
            <p:cNvPr id="33817" name="Picture 37">
              <a:extLst>
                <a:ext uri="{FF2B5EF4-FFF2-40B4-BE49-F238E27FC236}">
                  <a16:creationId xmlns:a16="http://schemas.microsoft.com/office/drawing/2014/main" id="{1F2F6EF3-9E59-403C-B005-4BFDE9EEF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3043" y="3660868"/>
              <a:ext cx="2501916" cy="1154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421" name="Rectangle 38">
              <a:extLst>
                <a:ext uri="{FF2B5EF4-FFF2-40B4-BE49-F238E27FC236}">
                  <a16:creationId xmlns:a16="http://schemas.microsoft.com/office/drawing/2014/main" id="{32D0DADA-DCCF-4357-B03C-711F737E0A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6388" y="3868002"/>
              <a:ext cx="1613172" cy="584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r>
                <a:rPr lang="hu-HU" altLang="hu-HU" sz="1600" b="1" dirty="0">
                  <a:solidFill>
                    <a:srgbClr val="DE006E"/>
                  </a:solidFill>
                  <a:latin typeface="MetaPro-Black" panose="02000503050000020004" pitchFamily="50" charset="0"/>
                  <a:cs typeface="Times New Roman" panose="02020603050405020304" pitchFamily="18" charset="0"/>
                </a:rPr>
                <a:t>Ajánlói Pozíció</a:t>
              </a:r>
            </a:p>
            <a:p>
              <a:pPr algn="ctr" eaLnBrk="1"/>
              <a:r>
                <a:rPr lang="hu-HU" altLang="hu-HU" sz="1600" b="1" dirty="0">
                  <a:solidFill>
                    <a:srgbClr val="DE006E"/>
                  </a:solidFill>
                  <a:latin typeface="MetaPro-Black" panose="02000503050000020004" pitchFamily="50" charset="0"/>
                  <a:cs typeface="Times New Roman" panose="02020603050405020304" pitchFamily="18" charset="0"/>
                </a:rPr>
                <a:t>17.500 Ft</a:t>
              </a:r>
            </a:p>
          </p:txBody>
        </p:sp>
      </p:grpSp>
      <p:cxnSp>
        <p:nvCxnSpPr>
          <p:cNvPr id="55" name="Egyenes összekötő 54">
            <a:extLst>
              <a:ext uri="{FF2B5EF4-FFF2-40B4-BE49-F238E27FC236}">
                <a16:creationId xmlns:a16="http://schemas.microsoft.com/office/drawing/2014/main" id="{AF229CC1-7C15-4487-8FD4-C2A886E79265}"/>
              </a:ext>
            </a:extLst>
          </p:cNvPr>
          <p:cNvCxnSpPr/>
          <p:nvPr/>
        </p:nvCxnSpPr>
        <p:spPr>
          <a:xfrm>
            <a:off x="4833085" y="3791988"/>
            <a:ext cx="315913" cy="163110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Egyenes összekötő 55">
            <a:extLst>
              <a:ext uri="{FF2B5EF4-FFF2-40B4-BE49-F238E27FC236}">
                <a16:creationId xmlns:a16="http://schemas.microsoft.com/office/drawing/2014/main" id="{4338640F-ABB8-4F60-98A4-CE4FC97ACD2F}"/>
              </a:ext>
            </a:extLst>
          </p:cNvPr>
          <p:cNvCxnSpPr/>
          <p:nvPr/>
        </p:nvCxnSpPr>
        <p:spPr>
          <a:xfrm flipV="1">
            <a:off x="4833085" y="5749277"/>
            <a:ext cx="315913" cy="163110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Egyenes összekötő 56">
            <a:extLst>
              <a:ext uri="{FF2B5EF4-FFF2-40B4-BE49-F238E27FC236}">
                <a16:creationId xmlns:a16="http://schemas.microsoft.com/office/drawing/2014/main" id="{0B16FD81-4765-4649-BDC3-A101FA9B0CA9}"/>
              </a:ext>
            </a:extLst>
          </p:cNvPr>
          <p:cNvCxnSpPr/>
          <p:nvPr/>
        </p:nvCxnSpPr>
        <p:spPr>
          <a:xfrm>
            <a:off x="4812434" y="6821927"/>
            <a:ext cx="315913" cy="163110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Egyenes összekötő 57">
            <a:extLst>
              <a:ext uri="{FF2B5EF4-FFF2-40B4-BE49-F238E27FC236}">
                <a16:creationId xmlns:a16="http://schemas.microsoft.com/office/drawing/2014/main" id="{C2CE748F-2A7D-4BCE-9140-6719C77839F4}"/>
              </a:ext>
            </a:extLst>
          </p:cNvPr>
          <p:cNvCxnSpPr/>
          <p:nvPr/>
        </p:nvCxnSpPr>
        <p:spPr>
          <a:xfrm flipV="1">
            <a:off x="7020754" y="2045732"/>
            <a:ext cx="315913" cy="163110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Egyenes összekötő 58">
            <a:extLst>
              <a:ext uri="{FF2B5EF4-FFF2-40B4-BE49-F238E27FC236}">
                <a16:creationId xmlns:a16="http://schemas.microsoft.com/office/drawing/2014/main" id="{82E100C2-AE33-41EE-AEB1-D8E7F03F8176}"/>
              </a:ext>
            </a:extLst>
          </p:cNvPr>
          <p:cNvCxnSpPr/>
          <p:nvPr/>
        </p:nvCxnSpPr>
        <p:spPr>
          <a:xfrm flipV="1">
            <a:off x="7020754" y="6532414"/>
            <a:ext cx="315913" cy="163110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0" name="Egyenes összekötő 59">
            <a:extLst>
              <a:ext uri="{FF2B5EF4-FFF2-40B4-BE49-F238E27FC236}">
                <a16:creationId xmlns:a16="http://schemas.microsoft.com/office/drawing/2014/main" id="{4A532C41-A06D-4213-BA54-F4089D6BD746}"/>
              </a:ext>
            </a:extLst>
          </p:cNvPr>
          <p:cNvCxnSpPr/>
          <p:nvPr/>
        </p:nvCxnSpPr>
        <p:spPr>
          <a:xfrm>
            <a:off x="7010716" y="3040008"/>
            <a:ext cx="315913" cy="163110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Egyenes összekötő 60">
            <a:extLst>
              <a:ext uri="{FF2B5EF4-FFF2-40B4-BE49-F238E27FC236}">
                <a16:creationId xmlns:a16="http://schemas.microsoft.com/office/drawing/2014/main" id="{2DF546F8-70F7-423C-9225-DACCDBF46B03}"/>
              </a:ext>
            </a:extLst>
          </p:cNvPr>
          <p:cNvCxnSpPr/>
          <p:nvPr/>
        </p:nvCxnSpPr>
        <p:spPr>
          <a:xfrm>
            <a:off x="7010716" y="7525435"/>
            <a:ext cx="315913" cy="163110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44404" name="Csoportba foglalás 80">
            <a:extLst>
              <a:ext uri="{FF2B5EF4-FFF2-40B4-BE49-F238E27FC236}">
                <a16:creationId xmlns:a16="http://schemas.microsoft.com/office/drawing/2014/main" id="{7C6AE968-3179-474A-AA8A-7B068FFBE4DD}"/>
              </a:ext>
            </a:extLst>
          </p:cNvPr>
          <p:cNvGrpSpPr>
            <a:grpSpLocks/>
          </p:cNvGrpSpPr>
          <p:nvPr/>
        </p:nvGrpSpPr>
        <p:grpSpPr bwMode="auto">
          <a:xfrm>
            <a:off x="7099300" y="5816600"/>
            <a:ext cx="2501900" cy="1155700"/>
            <a:chOff x="4863043" y="3660868"/>
            <a:chExt cx="2501916" cy="1154888"/>
          </a:xfrm>
        </p:grpSpPr>
        <p:pic>
          <p:nvPicPr>
            <p:cNvPr id="82" name="Picture 37">
              <a:extLst>
                <a:ext uri="{FF2B5EF4-FFF2-40B4-BE49-F238E27FC236}">
                  <a16:creationId xmlns:a16="http://schemas.microsoft.com/office/drawing/2014/main" id="{F1682F50-FB6B-4198-864B-CA1053E1B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3043" y="3660868"/>
              <a:ext cx="2501916" cy="1154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419" name="Rectangle 38">
              <a:extLst>
                <a:ext uri="{FF2B5EF4-FFF2-40B4-BE49-F238E27FC236}">
                  <a16:creationId xmlns:a16="http://schemas.microsoft.com/office/drawing/2014/main" id="{0B330B09-0FD8-49B0-B8C9-A850B70BF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6388" y="3868002"/>
              <a:ext cx="1613172" cy="584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r>
                <a:rPr lang="hu-HU" altLang="hu-HU" sz="1600" b="1" dirty="0">
                  <a:solidFill>
                    <a:srgbClr val="DE006E"/>
                  </a:solidFill>
                  <a:latin typeface="MetaPro-Black" panose="02000503050000020004" pitchFamily="50" charset="0"/>
                  <a:cs typeface="Times New Roman" panose="02020603050405020304" pitchFamily="18" charset="0"/>
                </a:rPr>
                <a:t>Ajánlói Pozíció</a:t>
              </a:r>
            </a:p>
            <a:p>
              <a:pPr algn="ctr" eaLnBrk="1"/>
              <a:r>
                <a:rPr lang="hu-HU" altLang="hu-HU" sz="1600" b="1" dirty="0">
                  <a:solidFill>
                    <a:srgbClr val="DE006E"/>
                  </a:solidFill>
                  <a:latin typeface="MetaPro-Black" panose="02000503050000020004" pitchFamily="50" charset="0"/>
                  <a:cs typeface="Times New Roman" panose="02020603050405020304" pitchFamily="18" charset="0"/>
                </a:rPr>
                <a:t>17.500 Ft</a:t>
              </a:r>
            </a:p>
          </p:txBody>
        </p:sp>
      </p:grpSp>
      <p:grpSp>
        <p:nvGrpSpPr>
          <p:cNvPr id="144405" name="Csoportba foglalás 83">
            <a:extLst>
              <a:ext uri="{FF2B5EF4-FFF2-40B4-BE49-F238E27FC236}">
                <a16:creationId xmlns:a16="http://schemas.microsoft.com/office/drawing/2014/main" id="{39BE96E2-E8D0-431A-99CF-8DAE103ACCA8}"/>
              </a:ext>
            </a:extLst>
          </p:cNvPr>
          <p:cNvGrpSpPr>
            <a:grpSpLocks/>
          </p:cNvGrpSpPr>
          <p:nvPr/>
        </p:nvGrpSpPr>
        <p:grpSpPr bwMode="auto">
          <a:xfrm>
            <a:off x="7104063" y="7526338"/>
            <a:ext cx="2501900" cy="1154112"/>
            <a:chOff x="4863043" y="3660868"/>
            <a:chExt cx="2501916" cy="1154888"/>
          </a:xfrm>
        </p:grpSpPr>
        <p:pic>
          <p:nvPicPr>
            <p:cNvPr id="85" name="Picture 37">
              <a:extLst>
                <a:ext uri="{FF2B5EF4-FFF2-40B4-BE49-F238E27FC236}">
                  <a16:creationId xmlns:a16="http://schemas.microsoft.com/office/drawing/2014/main" id="{50EF74E9-5917-4ACE-B27F-993ADF688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3043" y="3660868"/>
              <a:ext cx="2501916" cy="1154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417" name="Rectangle 38">
              <a:extLst>
                <a:ext uri="{FF2B5EF4-FFF2-40B4-BE49-F238E27FC236}">
                  <a16:creationId xmlns:a16="http://schemas.microsoft.com/office/drawing/2014/main" id="{BCBAD275-7C1E-434C-B046-03092E783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6388" y="3868002"/>
              <a:ext cx="1613172" cy="584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r>
                <a:rPr lang="hu-HU" altLang="hu-HU" sz="1600" b="1" dirty="0">
                  <a:solidFill>
                    <a:srgbClr val="DE006E"/>
                  </a:solidFill>
                  <a:latin typeface="MetaPro-Black" panose="02000503050000020004" pitchFamily="50" charset="0"/>
                  <a:cs typeface="Times New Roman" panose="02020603050405020304" pitchFamily="18" charset="0"/>
                </a:rPr>
                <a:t>Ajánlói Pozíció</a:t>
              </a:r>
            </a:p>
            <a:p>
              <a:pPr algn="ctr" eaLnBrk="1"/>
              <a:r>
                <a:rPr lang="hu-HU" altLang="hu-HU" sz="1600" b="1" dirty="0">
                  <a:solidFill>
                    <a:srgbClr val="DE006E"/>
                  </a:solidFill>
                  <a:latin typeface="MetaPro-Black" panose="02000503050000020004" pitchFamily="50" charset="0"/>
                  <a:cs typeface="Times New Roman" panose="02020603050405020304" pitchFamily="18" charset="0"/>
                </a:rPr>
                <a:t>17.500 Ft</a:t>
              </a:r>
            </a:p>
          </p:txBody>
        </p:sp>
      </p:grpSp>
      <p:grpSp>
        <p:nvGrpSpPr>
          <p:cNvPr id="144406" name="Csoportba foglalás 86">
            <a:extLst>
              <a:ext uri="{FF2B5EF4-FFF2-40B4-BE49-F238E27FC236}">
                <a16:creationId xmlns:a16="http://schemas.microsoft.com/office/drawing/2014/main" id="{A78E1589-F4F6-4063-988A-6161F687BF6C}"/>
              </a:ext>
            </a:extLst>
          </p:cNvPr>
          <p:cNvGrpSpPr>
            <a:grpSpLocks/>
          </p:cNvGrpSpPr>
          <p:nvPr/>
        </p:nvGrpSpPr>
        <p:grpSpPr bwMode="auto">
          <a:xfrm>
            <a:off x="7104063" y="3011488"/>
            <a:ext cx="2501900" cy="1154112"/>
            <a:chOff x="4863043" y="3660868"/>
            <a:chExt cx="2501916" cy="1154888"/>
          </a:xfrm>
        </p:grpSpPr>
        <p:pic>
          <p:nvPicPr>
            <p:cNvPr id="88" name="Picture 37">
              <a:extLst>
                <a:ext uri="{FF2B5EF4-FFF2-40B4-BE49-F238E27FC236}">
                  <a16:creationId xmlns:a16="http://schemas.microsoft.com/office/drawing/2014/main" id="{6D34D798-752B-4A79-88B1-B0E27EEA2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3043" y="3660868"/>
              <a:ext cx="2501916" cy="1154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415" name="Rectangle 38">
              <a:extLst>
                <a:ext uri="{FF2B5EF4-FFF2-40B4-BE49-F238E27FC236}">
                  <a16:creationId xmlns:a16="http://schemas.microsoft.com/office/drawing/2014/main" id="{EFB375B1-973E-4AFD-BEC9-3F8BB44AE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6388" y="3868002"/>
              <a:ext cx="1613172" cy="584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r>
                <a:rPr lang="hu-HU" altLang="hu-HU" sz="1600" b="1" dirty="0">
                  <a:solidFill>
                    <a:srgbClr val="DE006E"/>
                  </a:solidFill>
                  <a:latin typeface="MetaPro-Black" panose="02000503050000020004" pitchFamily="50" charset="0"/>
                  <a:cs typeface="Times New Roman" panose="02020603050405020304" pitchFamily="18" charset="0"/>
                </a:rPr>
                <a:t>Ajánlói Pozíció</a:t>
              </a:r>
            </a:p>
            <a:p>
              <a:pPr algn="ctr" eaLnBrk="1"/>
              <a:r>
                <a:rPr lang="hu-HU" altLang="hu-HU" sz="1600" b="1" dirty="0">
                  <a:solidFill>
                    <a:srgbClr val="DE006E"/>
                  </a:solidFill>
                  <a:latin typeface="MetaPro-Black" panose="02000503050000020004" pitchFamily="50" charset="0"/>
                  <a:cs typeface="Times New Roman" panose="02020603050405020304" pitchFamily="18" charset="0"/>
                </a:rPr>
                <a:t>17.500 Ft</a:t>
              </a:r>
            </a:p>
          </p:txBody>
        </p:sp>
      </p:grpSp>
      <p:grpSp>
        <p:nvGrpSpPr>
          <p:cNvPr id="144407" name="Csoportba foglalás 89">
            <a:extLst>
              <a:ext uri="{FF2B5EF4-FFF2-40B4-BE49-F238E27FC236}">
                <a16:creationId xmlns:a16="http://schemas.microsoft.com/office/drawing/2014/main" id="{52279517-4889-4283-9B4F-EFB28F552D38}"/>
              </a:ext>
            </a:extLst>
          </p:cNvPr>
          <p:cNvGrpSpPr>
            <a:grpSpLocks/>
          </p:cNvGrpSpPr>
          <p:nvPr/>
        </p:nvGrpSpPr>
        <p:grpSpPr bwMode="auto">
          <a:xfrm>
            <a:off x="7046913" y="1314450"/>
            <a:ext cx="2501900" cy="1155700"/>
            <a:chOff x="4863043" y="3660868"/>
            <a:chExt cx="2501916" cy="1154888"/>
          </a:xfrm>
        </p:grpSpPr>
        <p:pic>
          <p:nvPicPr>
            <p:cNvPr id="91" name="Picture 37">
              <a:extLst>
                <a:ext uri="{FF2B5EF4-FFF2-40B4-BE49-F238E27FC236}">
                  <a16:creationId xmlns:a16="http://schemas.microsoft.com/office/drawing/2014/main" id="{8F1CE89A-12A3-40EB-85A8-A9E3B8D69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3043" y="3660868"/>
              <a:ext cx="2501916" cy="1154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413" name="Rectangle 38">
              <a:extLst>
                <a:ext uri="{FF2B5EF4-FFF2-40B4-BE49-F238E27FC236}">
                  <a16:creationId xmlns:a16="http://schemas.microsoft.com/office/drawing/2014/main" id="{21D765A2-E00B-4434-BFBD-FFCCEAE7F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6388" y="3868002"/>
              <a:ext cx="1613172" cy="584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r>
                <a:rPr lang="hu-HU" altLang="hu-HU" sz="1600" b="1" dirty="0">
                  <a:solidFill>
                    <a:srgbClr val="DE006E"/>
                  </a:solidFill>
                  <a:latin typeface="MetaPro-Black" panose="02000503050000020004" pitchFamily="50" charset="0"/>
                  <a:cs typeface="Times New Roman" panose="02020603050405020304" pitchFamily="18" charset="0"/>
                </a:rPr>
                <a:t>Ajánlói Pozíció</a:t>
              </a:r>
            </a:p>
            <a:p>
              <a:pPr algn="ctr" eaLnBrk="1"/>
              <a:r>
                <a:rPr lang="hu-HU" altLang="hu-HU" sz="1600" b="1" dirty="0">
                  <a:solidFill>
                    <a:srgbClr val="DE006E"/>
                  </a:solidFill>
                  <a:latin typeface="MetaPro-Black" panose="02000503050000020004" pitchFamily="50" charset="0"/>
                  <a:cs typeface="Times New Roman" panose="02020603050405020304" pitchFamily="18" charset="0"/>
                </a:rPr>
                <a:t>17.500 Ft</a:t>
              </a:r>
            </a:p>
          </p:txBody>
        </p:sp>
      </p:grpSp>
      <p:grpSp>
        <p:nvGrpSpPr>
          <p:cNvPr id="144408" name="Csoportba foglalás 92">
            <a:extLst>
              <a:ext uri="{FF2B5EF4-FFF2-40B4-BE49-F238E27FC236}">
                <a16:creationId xmlns:a16="http://schemas.microsoft.com/office/drawing/2014/main" id="{74069938-25C2-44E5-ACFA-4074BDD79903}"/>
              </a:ext>
            </a:extLst>
          </p:cNvPr>
          <p:cNvGrpSpPr>
            <a:grpSpLocks/>
          </p:cNvGrpSpPr>
          <p:nvPr/>
        </p:nvGrpSpPr>
        <p:grpSpPr bwMode="auto">
          <a:xfrm>
            <a:off x="4879975" y="6677025"/>
            <a:ext cx="2501900" cy="1155700"/>
            <a:chOff x="4863043" y="3660868"/>
            <a:chExt cx="2501916" cy="1154888"/>
          </a:xfrm>
        </p:grpSpPr>
        <p:pic>
          <p:nvPicPr>
            <p:cNvPr id="94" name="Picture 37">
              <a:extLst>
                <a:ext uri="{FF2B5EF4-FFF2-40B4-BE49-F238E27FC236}">
                  <a16:creationId xmlns:a16="http://schemas.microsoft.com/office/drawing/2014/main" id="{1B2020F5-2293-47BF-B820-BFC03517E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3043" y="3660868"/>
              <a:ext cx="2501916" cy="1154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411" name="Rectangle 38">
              <a:extLst>
                <a:ext uri="{FF2B5EF4-FFF2-40B4-BE49-F238E27FC236}">
                  <a16:creationId xmlns:a16="http://schemas.microsoft.com/office/drawing/2014/main" id="{408C32E7-410F-49EA-B2C4-39CC0C1E54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6388" y="3868002"/>
              <a:ext cx="1613172" cy="584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r>
                <a:rPr lang="hu-HU" altLang="hu-HU" sz="1600" b="1" dirty="0">
                  <a:solidFill>
                    <a:srgbClr val="DE006E"/>
                  </a:solidFill>
                  <a:latin typeface="MetaPro-Black" panose="02000503050000020004" pitchFamily="50" charset="0"/>
                  <a:cs typeface="Times New Roman" panose="02020603050405020304" pitchFamily="18" charset="0"/>
                </a:rPr>
                <a:t>Ajánlói Pozíció</a:t>
              </a:r>
            </a:p>
            <a:p>
              <a:pPr algn="ctr" eaLnBrk="1"/>
              <a:r>
                <a:rPr lang="hu-HU" altLang="hu-HU" sz="1600" b="1" dirty="0">
                  <a:solidFill>
                    <a:srgbClr val="DE006E"/>
                  </a:solidFill>
                  <a:latin typeface="MetaPro-Black" panose="02000503050000020004" pitchFamily="50" charset="0"/>
                  <a:cs typeface="Times New Roman" panose="02020603050405020304" pitchFamily="18" charset="0"/>
                </a:rPr>
                <a:t>17.500 Ft</a:t>
              </a:r>
            </a:p>
          </p:txBody>
        </p:sp>
      </p:grpSp>
      <p:sp>
        <p:nvSpPr>
          <p:cNvPr id="51" name="Szövegdoboz 50">
            <a:extLst>
              <a:ext uri="{FF2B5EF4-FFF2-40B4-BE49-F238E27FC236}">
                <a16:creationId xmlns:a16="http://schemas.microsoft.com/office/drawing/2014/main" id="{4714A8AC-39B9-4FE2-A0E2-C310A12383D8}"/>
              </a:ext>
            </a:extLst>
          </p:cNvPr>
          <p:cNvSpPr txBox="1"/>
          <p:nvPr/>
        </p:nvSpPr>
        <p:spPr>
          <a:xfrm>
            <a:off x="690464" y="239925"/>
            <a:ext cx="10655559" cy="8316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3" tIns="65023" rIns="65023" bIns="65023" spcCol="38100">
            <a:spAutoFit/>
          </a:bodyPr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551" b="1" dirty="0">
                <a:solidFill>
                  <a:srgbClr val="DE006E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A bináris fa működése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Lekerekített téglalap 219">
            <a:extLst>
              <a:ext uri="{FF2B5EF4-FFF2-40B4-BE49-F238E27FC236}">
                <a16:creationId xmlns:a16="http://schemas.microsoft.com/office/drawing/2014/main" id="{B541B11F-7918-4EA3-A3D5-C040C9E8F841}"/>
              </a:ext>
            </a:extLst>
          </p:cNvPr>
          <p:cNvSpPr/>
          <p:nvPr/>
        </p:nvSpPr>
        <p:spPr>
          <a:xfrm>
            <a:off x="8848212" y="6339801"/>
            <a:ext cx="3379200" cy="45174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0" tIns="65020" rIns="65020" bIns="65020" spcCol="38098" anchor="ctr">
            <a:spAutoFit/>
          </a:bodyPr>
          <a:lstStyle/>
          <a:p>
            <a:pPr>
              <a:defRPr/>
            </a:pPr>
            <a:endParaRPr lang="en-US">
              <a:latin typeface="MetaPro-Black" panose="02000503050000020004" pitchFamily="50" charset="0"/>
              <a:ea typeface="+mj-ea"/>
              <a:cs typeface="Arial"/>
              <a:sym typeface="Arial"/>
            </a:endParaRPr>
          </a:p>
        </p:txBody>
      </p:sp>
      <p:sp>
        <p:nvSpPr>
          <p:cNvPr id="145411" name="Shape 420" descr="Kép 235">
            <a:extLst>
              <a:ext uri="{FF2B5EF4-FFF2-40B4-BE49-F238E27FC236}">
                <a16:creationId xmlns:a16="http://schemas.microsoft.com/office/drawing/2014/main" id="{335B0563-797C-47A1-A047-68B095DEF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01725" y="6146800"/>
            <a:ext cx="14478000" cy="984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7" tIns="45719" rIns="45717" bIns="45719" anchor="ctr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endParaRPr lang="hu-HU" altLang="hu-HU">
              <a:latin typeface="MetaPro-Black" panose="02000503050000020004" pitchFamily="50" charset="0"/>
            </a:endParaRPr>
          </a:p>
        </p:txBody>
      </p:sp>
      <p:sp>
        <p:nvSpPr>
          <p:cNvPr id="34860" name="Text Box 364">
            <a:extLst>
              <a:ext uri="{FF2B5EF4-FFF2-40B4-BE49-F238E27FC236}">
                <a16:creationId xmlns:a16="http://schemas.microsoft.com/office/drawing/2014/main" id="{09348D1C-452E-4E5C-B0B4-56A574845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625" y="5194300"/>
            <a:ext cx="2970213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9" rIns="91436" bIns="45719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>
              <a:lnSpc>
                <a:spcPts val="4125"/>
              </a:lnSpc>
            </a:pPr>
            <a:br>
              <a:rPr lang="hu-HU" altLang="hu-HU" b="1" dirty="0">
                <a:solidFill>
                  <a:srgbClr val="404040"/>
                </a:solidFill>
                <a:latin typeface="MetaPro-Black" panose="02000503050000020004" pitchFamily="50" charset="0"/>
                <a:cs typeface="Times New Roman" panose="02020603050405020304" pitchFamily="18" charset="0"/>
              </a:rPr>
            </a:br>
            <a:r>
              <a:rPr lang="hu-HU" altLang="hu-HU" b="1" dirty="0">
                <a:solidFill>
                  <a:srgbClr val="404040"/>
                </a:solidFill>
                <a:latin typeface="MetaPro-Black" panose="02000503050000020004" pitchFamily="50" charset="0"/>
                <a:cs typeface="Times New Roman" panose="02020603050405020304" pitchFamily="18" charset="0"/>
              </a:rPr>
              <a:t>ÖSSZESEN:</a:t>
            </a:r>
            <a:br>
              <a:rPr lang="hu-HU" altLang="hu-HU" b="1" dirty="0">
                <a:solidFill>
                  <a:srgbClr val="E10E79"/>
                </a:solidFill>
                <a:latin typeface="MetaPro-Black" panose="02000503050000020004" pitchFamily="50" charset="0"/>
                <a:cs typeface="Times New Roman" panose="02020603050405020304" pitchFamily="18" charset="0"/>
              </a:rPr>
            </a:br>
            <a:r>
              <a:rPr lang="hu-HU" altLang="hu-HU" sz="2400" b="1" dirty="0">
                <a:solidFill>
                  <a:srgbClr val="E10E79"/>
                </a:solidFill>
                <a:latin typeface="MetaPro-Black" panose="02000503050000020004" pitchFamily="50" charset="0"/>
                <a:cs typeface="Times New Roman" panose="02020603050405020304" pitchFamily="18" charset="0"/>
              </a:rPr>
              <a:t>105.000 Ft</a:t>
            </a:r>
          </a:p>
        </p:txBody>
      </p:sp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2E4072DB-FD08-4942-A410-618D0AE0121E}"/>
              </a:ext>
            </a:extLst>
          </p:cNvPr>
          <p:cNvGrpSpPr>
            <a:grpSpLocks/>
          </p:cNvGrpSpPr>
          <p:nvPr/>
        </p:nvGrpSpPr>
        <p:grpSpPr bwMode="auto">
          <a:xfrm>
            <a:off x="347663" y="4424363"/>
            <a:ext cx="1944687" cy="898525"/>
            <a:chOff x="348068" y="4424131"/>
            <a:chExt cx="1944688" cy="898524"/>
          </a:xfrm>
        </p:grpSpPr>
        <p:pic>
          <p:nvPicPr>
            <p:cNvPr id="145543" name="Picture 75">
              <a:extLst>
                <a:ext uri="{FF2B5EF4-FFF2-40B4-BE49-F238E27FC236}">
                  <a16:creationId xmlns:a16="http://schemas.microsoft.com/office/drawing/2014/main" id="{03FE2BE5-9037-43C2-8AB1-9DD2243028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068" y="4424131"/>
              <a:ext cx="1944688" cy="898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96CC15FB-8B07-47AD-A5D4-A0846E957983}"/>
                </a:ext>
              </a:extLst>
            </p:cNvPr>
            <p:cNvSpPr txBox="1"/>
            <p:nvPr/>
          </p:nvSpPr>
          <p:spPr>
            <a:xfrm>
              <a:off x="631468" y="4478014"/>
              <a:ext cx="1551659" cy="6177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7" tIns="45717" rIns="45717" bIns="45717" spcCol="26788">
              <a:spAutoFit/>
            </a:bodyPr>
            <a:lstStyle/>
            <a:p>
              <a:pPr algn="ctr">
                <a:defRPr/>
              </a:pPr>
              <a:r>
                <a:rPr lang="hu-HU" sz="1707" kern="0" dirty="0">
                  <a:solidFill>
                    <a:srgbClr val="494949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SAJÁT</a:t>
              </a:r>
            </a:p>
            <a:p>
              <a:pPr algn="ctr">
                <a:defRPr/>
              </a:pPr>
              <a:r>
                <a:rPr lang="hu-HU" sz="1707" kern="0" dirty="0">
                  <a:solidFill>
                    <a:srgbClr val="494949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17.500 Ft</a:t>
              </a:r>
            </a:p>
          </p:txBody>
        </p:sp>
      </p:grpSp>
      <p:sp>
        <p:nvSpPr>
          <p:cNvPr id="186" name="TextBox 1">
            <a:extLst>
              <a:ext uri="{FF2B5EF4-FFF2-40B4-BE49-F238E27FC236}">
                <a16:creationId xmlns:a16="http://schemas.microsoft.com/office/drawing/2014/main" id="{E383C8DE-18C4-4A93-9619-0741304AF088}"/>
              </a:ext>
            </a:extLst>
          </p:cNvPr>
          <p:cNvSpPr txBox="1"/>
          <p:nvPr/>
        </p:nvSpPr>
        <p:spPr bwMode="auto">
          <a:xfrm>
            <a:off x="9168730" y="776228"/>
            <a:ext cx="3320299" cy="4644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6" tIns="45716" rIns="45716" bIns="45716" spcCol="26787">
            <a:spAutoFit/>
          </a:bodyPr>
          <a:lstStyle/>
          <a:p>
            <a:pPr defTabSz="914354">
              <a:defRPr/>
            </a:pPr>
            <a:r>
              <a:rPr lang="hu-HU" sz="2418" b="1" kern="0" dirty="0">
                <a:solidFill>
                  <a:srgbClr val="E10E79"/>
                </a:solidFill>
                <a:latin typeface="MetaPro-Black" panose="02000503050000020004" pitchFamily="50" charset="0"/>
                <a:ea typeface="Times New Roman" charset="0"/>
                <a:sym typeface="Arial"/>
              </a:rPr>
              <a:t>EGYÜTTÁLLÁSOK:</a:t>
            </a:r>
          </a:p>
        </p:txBody>
      </p:sp>
      <p:sp>
        <p:nvSpPr>
          <p:cNvPr id="222" name="TextBox 1">
            <a:extLst>
              <a:ext uri="{FF2B5EF4-FFF2-40B4-BE49-F238E27FC236}">
                <a16:creationId xmlns:a16="http://schemas.microsoft.com/office/drawing/2014/main" id="{E383C8DE-18C4-4A93-9619-0741304AF088}"/>
              </a:ext>
            </a:extLst>
          </p:cNvPr>
          <p:cNvSpPr txBox="1"/>
          <p:nvPr/>
        </p:nvSpPr>
        <p:spPr bwMode="auto">
          <a:xfrm>
            <a:off x="9842476" y="1396951"/>
            <a:ext cx="3320297" cy="369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6" tIns="45716" rIns="45716" bIns="45716" spcCol="26787">
            <a:spAutoFit/>
          </a:bodyPr>
          <a:lstStyle/>
          <a:p>
            <a:pPr defTabSz="914354">
              <a:defRPr/>
            </a:pPr>
            <a:r>
              <a:rPr lang="hu-HU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MetaPro-Black" panose="02000503050000020004" pitchFamily="50" charset="0"/>
                <a:ea typeface="Times New Roman" charset="0"/>
                <a:sym typeface="Arial"/>
              </a:rPr>
              <a:t>1/1  = 3.500 Ft</a:t>
            </a:r>
          </a:p>
        </p:txBody>
      </p:sp>
      <p:cxnSp>
        <p:nvCxnSpPr>
          <p:cNvPr id="223" name="Egyenes összekötő 222">
            <a:extLst>
              <a:ext uri="{FF2B5EF4-FFF2-40B4-BE49-F238E27FC236}">
                <a16:creationId xmlns:a16="http://schemas.microsoft.com/office/drawing/2014/main" id="{DD50AEC8-9796-49C1-AA34-34472898CCD3}"/>
              </a:ext>
            </a:extLst>
          </p:cNvPr>
          <p:cNvCxnSpPr/>
          <p:nvPr/>
        </p:nvCxnSpPr>
        <p:spPr>
          <a:xfrm>
            <a:off x="9168730" y="1289844"/>
            <a:ext cx="3225600" cy="0"/>
          </a:xfrm>
          <a:prstGeom prst="line">
            <a:avLst/>
          </a:prstGeom>
          <a:noFill/>
          <a:ln w="28575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0" name="TextBox 1">
            <a:extLst>
              <a:ext uri="{FF2B5EF4-FFF2-40B4-BE49-F238E27FC236}">
                <a16:creationId xmlns:a16="http://schemas.microsoft.com/office/drawing/2014/main" id="{E383C8DE-18C4-4A93-9619-0741304AF088}"/>
              </a:ext>
            </a:extLst>
          </p:cNvPr>
          <p:cNvSpPr txBox="1"/>
          <p:nvPr/>
        </p:nvSpPr>
        <p:spPr bwMode="auto">
          <a:xfrm>
            <a:off x="9842476" y="1887040"/>
            <a:ext cx="3320297" cy="369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6" tIns="45716" rIns="45716" bIns="45716" spcCol="26787">
            <a:spAutoFit/>
          </a:bodyPr>
          <a:lstStyle/>
          <a:p>
            <a:pPr defTabSz="914354">
              <a:defRPr/>
            </a:pPr>
            <a:r>
              <a:rPr lang="hu-HU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MetaPro-Black" panose="02000503050000020004" pitchFamily="50" charset="0"/>
                <a:ea typeface="Times New Roman" charset="0"/>
                <a:sym typeface="Arial"/>
              </a:rPr>
              <a:t>3/3  = 7.000 Ft</a:t>
            </a:r>
          </a:p>
        </p:txBody>
      </p:sp>
      <p:sp>
        <p:nvSpPr>
          <p:cNvPr id="235" name="TextBox 1">
            <a:extLst>
              <a:ext uri="{FF2B5EF4-FFF2-40B4-BE49-F238E27FC236}">
                <a16:creationId xmlns:a16="http://schemas.microsoft.com/office/drawing/2014/main" id="{E383C8DE-18C4-4A93-9619-0741304AF088}"/>
              </a:ext>
            </a:extLst>
          </p:cNvPr>
          <p:cNvSpPr txBox="1"/>
          <p:nvPr/>
        </p:nvSpPr>
        <p:spPr bwMode="auto">
          <a:xfrm>
            <a:off x="9842476" y="2381384"/>
            <a:ext cx="3320297" cy="369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6" tIns="45716" rIns="45716" bIns="45716" spcCol="26787">
            <a:spAutoFit/>
          </a:bodyPr>
          <a:lstStyle/>
          <a:p>
            <a:pPr defTabSz="914354">
              <a:defRPr/>
            </a:pPr>
            <a:r>
              <a:rPr lang="hu-HU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MetaPro-Black" panose="02000503050000020004" pitchFamily="50" charset="0"/>
                <a:ea typeface="Times New Roman" charset="0"/>
                <a:sym typeface="Arial"/>
              </a:rPr>
              <a:t>7/7  = 10.500 Ft</a:t>
            </a:r>
          </a:p>
        </p:txBody>
      </p:sp>
      <p:sp>
        <p:nvSpPr>
          <p:cNvPr id="241" name="TextBox 1">
            <a:extLst>
              <a:ext uri="{FF2B5EF4-FFF2-40B4-BE49-F238E27FC236}">
                <a16:creationId xmlns:a16="http://schemas.microsoft.com/office/drawing/2014/main" id="{E383C8DE-18C4-4A93-9619-0741304AF088}"/>
              </a:ext>
            </a:extLst>
          </p:cNvPr>
          <p:cNvSpPr txBox="1"/>
          <p:nvPr/>
        </p:nvSpPr>
        <p:spPr bwMode="auto">
          <a:xfrm>
            <a:off x="9611701" y="2915520"/>
            <a:ext cx="3320297" cy="369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6" tIns="45716" rIns="45716" bIns="45716" spcCol="26787">
            <a:spAutoFit/>
          </a:bodyPr>
          <a:lstStyle/>
          <a:p>
            <a:pPr defTabSz="914354">
              <a:defRPr/>
            </a:pPr>
            <a:r>
              <a:rPr lang="hu-HU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MetaPro-Black" panose="02000503050000020004" pitchFamily="50" charset="0"/>
                <a:ea typeface="Times New Roman" charset="0"/>
                <a:sym typeface="Arial"/>
              </a:rPr>
              <a:t>15/15  = 14.000 Ft</a:t>
            </a:r>
          </a:p>
        </p:txBody>
      </p:sp>
      <p:cxnSp>
        <p:nvCxnSpPr>
          <p:cNvPr id="242" name="Egyenes összekötő 241">
            <a:extLst>
              <a:ext uri="{FF2B5EF4-FFF2-40B4-BE49-F238E27FC236}">
                <a16:creationId xmlns:a16="http://schemas.microsoft.com/office/drawing/2014/main" id="{14BF281A-143B-413B-A5F2-B0F34E89A71D}"/>
              </a:ext>
            </a:extLst>
          </p:cNvPr>
          <p:cNvCxnSpPr/>
          <p:nvPr/>
        </p:nvCxnSpPr>
        <p:spPr>
          <a:xfrm>
            <a:off x="8937567" y="4221956"/>
            <a:ext cx="3225600" cy="0"/>
          </a:xfrm>
          <a:prstGeom prst="line">
            <a:avLst/>
          </a:prstGeom>
          <a:noFill/>
          <a:ln w="28575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9" name="Lefelé nyíl 218">
            <a:extLst>
              <a:ext uri="{FF2B5EF4-FFF2-40B4-BE49-F238E27FC236}">
                <a16:creationId xmlns:a16="http://schemas.microsoft.com/office/drawing/2014/main" id="{D37A3F09-7DF0-4D63-96E0-EDEB91E9667D}"/>
              </a:ext>
            </a:extLst>
          </p:cNvPr>
          <p:cNvSpPr/>
          <p:nvPr/>
        </p:nvSpPr>
        <p:spPr>
          <a:xfrm>
            <a:off x="9120243" y="4627441"/>
            <a:ext cx="2867200" cy="811089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E10E79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0" tIns="65020" rIns="65020" bIns="65020" spcCol="38098" anchor="ctr">
            <a:spAutoFit/>
          </a:bodyPr>
          <a:lstStyle/>
          <a:p>
            <a:pPr>
              <a:defRPr/>
            </a:pPr>
            <a:endParaRPr lang="en-US">
              <a:latin typeface="MetaPro-Black" panose="02000503050000020004" pitchFamily="50" charset="0"/>
              <a:ea typeface="+mj-ea"/>
              <a:cs typeface="Arial"/>
              <a:sym typeface="Arial"/>
            </a:endParaRPr>
          </a:p>
        </p:txBody>
      </p:sp>
      <p:grpSp>
        <p:nvGrpSpPr>
          <p:cNvPr id="231" name="Csoportba foglalás 230">
            <a:extLst>
              <a:ext uri="{FF2B5EF4-FFF2-40B4-BE49-F238E27FC236}">
                <a16:creationId xmlns:a16="http://schemas.microsoft.com/office/drawing/2014/main" id="{B95A9408-73A5-40AB-A0BE-F3D5C255894B}"/>
              </a:ext>
            </a:extLst>
          </p:cNvPr>
          <p:cNvGrpSpPr>
            <a:grpSpLocks/>
          </p:cNvGrpSpPr>
          <p:nvPr/>
        </p:nvGrpSpPr>
        <p:grpSpPr bwMode="auto">
          <a:xfrm>
            <a:off x="5083175" y="5518150"/>
            <a:ext cx="1144588" cy="2859088"/>
            <a:chOff x="3885531" y="3187899"/>
            <a:chExt cx="1144116" cy="2859732"/>
          </a:xfrm>
        </p:grpSpPr>
        <p:pic>
          <p:nvPicPr>
            <p:cNvPr id="145535" name="Picture 81">
              <a:extLst>
                <a:ext uri="{FF2B5EF4-FFF2-40B4-BE49-F238E27FC236}">
                  <a16:creationId xmlns:a16="http://schemas.microsoft.com/office/drawing/2014/main" id="{84164366-B694-4C80-BAD6-B636AD633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531" y="5519664"/>
              <a:ext cx="1144116" cy="527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2" name="Rectangle 82">
              <a:extLst>
                <a:ext uri="{FF2B5EF4-FFF2-40B4-BE49-F238E27FC236}">
                  <a16:creationId xmlns:a16="http://schemas.microsoft.com/office/drawing/2014/main" id="{554C4C6F-0FCC-49E4-AD42-A7AF1FB987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6731" y="5549044"/>
              <a:ext cx="737884" cy="395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>
                <a:defRPr/>
              </a:pPr>
              <a:r>
                <a:rPr lang="hu-HU" altLang="x-none" sz="984" dirty="0">
                  <a:solidFill>
                    <a:srgbClr val="494949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</a:rPr>
                <a:t>Saját 17.500 Ft</a:t>
              </a:r>
            </a:p>
          </p:txBody>
        </p:sp>
        <p:pic>
          <p:nvPicPr>
            <p:cNvPr id="145537" name="Picture 78">
              <a:extLst>
                <a:ext uri="{FF2B5EF4-FFF2-40B4-BE49-F238E27FC236}">
                  <a16:creationId xmlns:a16="http://schemas.microsoft.com/office/drawing/2014/main" id="{365000B0-6888-460F-A7E4-F5B6DAD24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531" y="4742780"/>
              <a:ext cx="1144116" cy="526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4" name="Rectangle 79">
              <a:extLst>
                <a:ext uri="{FF2B5EF4-FFF2-40B4-BE49-F238E27FC236}">
                  <a16:creationId xmlns:a16="http://schemas.microsoft.com/office/drawing/2014/main" id="{0EDB8423-8071-45F1-B543-65B8B0CE3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319" y="4774169"/>
              <a:ext cx="736296" cy="395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>
                <a:defRPr/>
              </a:pPr>
              <a:r>
                <a:rPr lang="hu-HU" altLang="x-none" sz="984" dirty="0">
                  <a:solidFill>
                    <a:srgbClr val="494949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</a:rPr>
                <a:t>Saját 17.500 Ft</a:t>
              </a:r>
            </a:p>
          </p:txBody>
        </p:sp>
        <p:pic>
          <p:nvPicPr>
            <p:cNvPr id="145539" name="Picture 75">
              <a:extLst>
                <a:ext uri="{FF2B5EF4-FFF2-40B4-BE49-F238E27FC236}">
                  <a16:creationId xmlns:a16="http://schemas.microsoft.com/office/drawing/2014/main" id="{CB999688-782B-4B93-ABA8-DE0CF2ABB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531" y="3964781"/>
              <a:ext cx="1144116" cy="527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" name="Rectangle 76">
              <a:extLst>
                <a:ext uri="{FF2B5EF4-FFF2-40B4-BE49-F238E27FC236}">
                  <a16:creationId xmlns:a16="http://schemas.microsoft.com/office/drawing/2014/main" id="{E0962488-B23F-4F1E-83AE-D29EDFBDB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319" y="4004058"/>
              <a:ext cx="736296" cy="395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>
                <a:defRPr/>
              </a:pPr>
              <a:r>
                <a:rPr lang="hu-HU" altLang="x-none" sz="984" dirty="0">
                  <a:solidFill>
                    <a:srgbClr val="494949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</a:rPr>
                <a:t>Saját 17.500 Ft</a:t>
              </a:r>
            </a:p>
          </p:txBody>
        </p:sp>
        <p:pic>
          <p:nvPicPr>
            <p:cNvPr id="145541" name="Picture 72">
              <a:extLst>
                <a:ext uri="{FF2B5EF4-FFF2-40B4-BE49-F238E27FC236}">
                  <a16:creationId xmlns:a16="http://schemas.microsoft.com/office/drawing/2014/main" id="{5474B565-59B3-45E7-A58D-5CCF1E8E67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531" y="3187899"/>
              <a:ext cx="1144116" cy="527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8" name="Rectangle 73">
              <a:extLst>
                <a:ext uri="{FF2B5EF4-FFF2-40B4-BE49-F238E27FC236}">
                  <a16:creationId xmlns:a16="http://schemas.microsoft.com/office/drawing/2014/main" id="{F9C32D69-D663-42BF-8132-A2759146F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319" y="3219656"/>
              <a:ext cx="736296" cy="395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>
                <a:defRPr/>
              </a:pPr>
              <a:r>
                <a:rPr lang="hu-HU" altLang="x-none" sz="984" dirty="0">
                  <a:solidFill>
                    <a:srgbClr val="494949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</a:rPr>
                <a:t>Saját 17.500 Ft</a:t>
              </a:r>
            </a:p>
          </p:txBody>
        </p:sp>
      </p:grp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A553199B-43E7-4EF3-8034-0E195E2A7C64}"/>
              </a:ext>
            </a:extLst>
          </p:cNvPr>
          <p:cNvGrpSpPr>
            <a:grpSpLocks/>
          </p:cNvGrpSpPr>
          <p:nvPr/>
        </p:nvGrpSpPr>
        <p:grpSpPr bwMode="auto">
          <a:xfrm>
            <a:off x="3913188" y="5981700"/>
            <a:ext cx="1143000" cy="1962150"/>
            <a:chOff x="3913894" y="5981757"/>
            <a:chExt cx="1143000" cy="1962305"/>
          </a:xfrm>
        </p:grpSpPr>
        <p:pic>
          <p:nvPicPr>
            <p:cNvPr id="145531" name="Picture 66">
              <a:extLst>
                <a:ext uri="{FF2B5EF4-FFF2-40B4-BE49-F238E27FC236}">
                  <a16:creationId xmlns:a16="http://schemas.microsoft.com/office/drawing/2014/main" id="{1FABCE26-DB74-4108-8464-7FEC01686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3894" y="5981757"/>
              <a:ext cx="1143000" cy="527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1" name="Rectangle 67">
              <a:extLst>
                <a:ext uri="{FF2B5EF4-FFF2-40B4-BE49-F238E27FC236}">
                  <a16:creationId xmlns:a16="http://schemas.microsoft.com/office/drawing/2014/main" id="{5A2EA0B2-8673-4F1D-A5A0-27347C373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5194" y="6015098"/>
              <a:ext cx="738187" cy="395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>
                <a:defRPr/>
              </a:pPr>
              <a:r>
                <a:rPr lang="hu-HU" altLang="x-none" sz="984" dirty="0">
                  <a:solidFill>
                    <a:srgbClr val="494949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</a:rPr>
                <a:t>Saját 17.500 Ft</a:t>
              </a:r>
            </a:p>
          </p:txBody>
        </p:sp>
        <p:pic>
          <p:nvPicPr>
            <p:cNvPr id="145533" name="Picture 69">
              <a:extLst>
                <a:ext uri="{FF2B5EF4-FFF2-40B4-BE49-F238E27FC236}">
                  <a16:creationId xmlns:a16="http://schemas.microsoft.com/office/drawing/2014/main" id="{7D5A6A69-62B7-4C2D-A0F1-EB4F77E67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3894" y="7417210"/>
              <a:ext cx="1143000" cy="526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3" name="Rectangle 70">
              <a:extLst>
                <a:ext uri="{FF2B5EF4-FFF2-40B4-BE49-F238E27FC236}">
                  <a16:creationId xmlns:a16="http://schemas.microsoft.com/office/drawing/2014/main" id="{DB54E0A3-24F6-4F7A-BFF6-3F53C5A66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5194" y="7461424"/>
              <a:ext cx="738187" cy="395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>
                <a:defRPr/>
              </a:pPr>
              <a:r>
                <a:rPr lang="hu-HU" altLang="x-none" sz="984" dirty="0">
                  <a:solidFill>
                    <a:srgbClr val="494949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</a:rPr>
                <a:t>Saját</a:t>
              </a:r>
            </a:p>
            <a:p>
              <a:pPr algn="ctr" eaLnBrk="1">
                <a:defRPr/>
              </a:pPr>
              <a:r>
                <a:rPr lang="hu-HU" altLang="x-none" sz="984" dirty="0">
                  <a:solidFill>
                    <a:srgbClr val="494949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</a:rPr>
                <a:t>17.500 Ft</a:t>
              </a:r>
            </a:p>
          </p:txBody>
        </p:sp>
      </p:grpSp>
      <p:grpSp>
        <p:nvGrpSpPr>
          <p:cNvPr id="267" name="Group 2">
            <a:extLst>
              <a:ext uri="{FF2B5EF4-FFF2-40B4-BE49-F238E27FC236}">
                <a16:creationId xmlns:a16="http://schemas.microsoft.com/office/drawing/2014/main" id="{295FC4D2-C54C-4289-B846-E1DC08037127}"/>
              </a:ext>
            </a:extLst>
          </p:cNvPr>
          <p:cNvGrpSpPr>
            <a:grpSpLocks/>
          </p:cNvGrpSpPr>
          <p:nvPr/>
        </p:nvGrpSpPr>
        <p:grpSpPr bwMode="auto">
          <a:xfrm>
            <a:off x="7127875" y="5334000"/>
            <a:ext cx="350838" cy="3186113"/>
            <a:chOff x="7286154" y="787163"/>
            <a:chExt cx="912836" cy="8300178"/>
          </a:xfrm>
        </p:grpSpPr>
        <p:pic>
          <p:nvPicPr>
            <p:cNvPr id="145515" name="Picture 75">
              <a:extLst>
                <a:ext uri="{FF2B5EF4-FFF2-40B4-BE49-F238E27FC236}">
                  <a16:creationId xmlns:a16="http://schemas.microsoft.com/office/drawing/2014/main" id="{CF05C61F-12AE-4628-B47B-71733F171D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787163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516" name="Picture 75">
              <a:extLst>
                <a:ext uri="{FF2B5EF4-FFF2-40B4-BE49-F238E27FC236}">
                  <a16:creationId xmlns:a16="http://schemas.microsoft.com/office/drawing/2014/main" id="{5856BE0E-0CD9-490F-BDDB-63AFB76D54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3410392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517" name="Picture 75">
              <a:extLst>
                <a:ext uri="{FF2B5EF4-FFF2-40B4-BE49-F238E27FC236}">
                  <a16:creationId xmlns:a16="http://schemas.microsoft.com/office/drawing/2014/main" id="{940A47AF-AE45-415F-BBD9-1AD84FBDF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2885746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518" name="Picture 75">
              <a:extLst>
                <a:ext uri="{FF2B5EF4-FFF2-40B4-BE49-F238E27FC236}">
                  <a16:creationId xmlns:a16="http://schemas.microsoft.com/office/drawing/2014/main" id="{B5C953F8-E491-4EB0-866A-024CCEC12E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2361100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519" name="Picture 75">
              <a:extLst>
                <a:ext uri="{FF2B5EF4-FFF2-40B4-BE49-F238E27FC236}">
                  <a16:creationId xmlns:a16="http://schemas.microsoft.com/office/drawing/2014/main" id="{C71BEAB7-203E-4E14-ABDD-DBE1F4526E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1836455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520" name="Picture 75">
              <a:extLst>
                <a:ext uri="{FF2B5EF4-FFF2-40B4-BE49-F238E27FC236}">
                  <a16:creationId xmlns:a16="http://schemas.microsoft.com/office/drawing/2014/main" id="{F632C0DB-D816-4B80-A3E2-5097605E94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1311809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521" name="Picture 75">
              <a:extLst>
                <a:ext uri="{FF2B5EF4-FFF2-40B4-BE49-F238E27FC236}">
                  <a16:creationId xmlns:a16="http://schemas.microsoft.com/office/drawing/2014/main" id="{ABEAF3E8-9B25-4931-8322-D3E3F2785A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4459685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522" name="Picture 75">
              <a:extLst>
                <a:ext uri="{FF2B5EF4-FFF2-40B4-BE49-F238E27FC236}">
                  <a16:creationId xmlns:a16="http://schemas.microsoft.com/office/drawing/2014/main" id="{88728BCB-EC19-462A-9153-35C0CC4A9F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3935038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523" name="Picture 75">
              <a:extLst>
                <a:ext uri="{FF2B5EF4-FFF2-40B4-BE49-F238E27FC236}">
                  <a16:creationId xmlns:a16="http://schemas.microsoft.com/office/drawing/2014/main" id="{A8542C63-38BD-4D62-89C9-A95FC5982C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4993512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524" name="Picture 75">
              <a:extLst>
                <a:ext uri="{FF2B5EF4-FFF2-40B4-BE49-F238E27FC236}">
                  <a16:creationId xmlns:a16="http://schemas.microsoft.com/office/drawing/2014/main" id="{DFA765D8-756A-4C3D-99C0-C1DA76BE2F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7616741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525" name="Picture 75">
              <a:extLst>
                <a:ext uri="{FF2B5EF4-FFF2-40B4-BE49-F238E27FC236}">
                  <a16:creationId xmlns:a16="http://schemas.microsoft.com/office/drawing/2014/main" id="{C186856B-AA8F-4604-A7E0-1A2EEEFA52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7092095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526" name="Picture 75">
              <a:extLst>
                <a:ext uri="{FF2B5EF4-FFF2-40B4-BE49-F238E27FC236}">
                  <a16:creationId xmlns:a16="http://schemas.microsoft.com/office/drawing/2014/main" id="{CEADB807-622A-4FB1-99C6-725922AA9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6567449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527" name="Picture 75">
              <a:extLst>
                <a:ext uri="{FF2B5EF4-FFF2-40B4-BE49-F238E27FC236}">
                  <a16:creationId xmlns:a16="http://schemas.microsoft.com/office/drawing/2014/main" id="{2A375394-12A4-4893-AB5E-3AA8100046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6042803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528" name="Picture 75">
              <a:extLst>
                <a:ext uri="{FF2B5EF4-FFF2-40B4-BE49-F238E27FC236}">
                  <a16:creationId xmlns:a16="http://schemas.microsoft.com/office/drawing/2014/main" id="{B9A3CAD6-6411-41E5-B55D-16F68687EE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5518158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529" name="Picture 75">
              <a:extLst>
                <a:ext uri="{FF2B5EF4-FFF2-40B4-BE49-F238E27FC236}">
                  <a16:creationId xmlns:a16="http://schemas.microsoft.com/office/drawing/2014/main" id="{E3E08EA1-A721-4A0D-BBD3-DEA6550D28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8666034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530" name="Picture 75">
              <a:extLst>
                <a:ext uri="{FF2B5EF4-FFF2-40B4-BE49-F238E27FC236}">
                  <a16:creationId xmlns:a16="http://schemas.microsoft.com/office/drawing/2014/main" id="{C4F0C0DF-E84B-446B-8935-E646F60B01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8141387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4" name="Csoportba foglalás 283">
            <a:extLst>
              <a:ext uri="{FF2B5EF4-FFF2-40B4-BE49-F238E27FC236}">
                <a16:creationId xmlns:a16="http://schemas.microsoft.com/office/drawing/2014/main" id="{F7FBE626-DACA-4418-A901-34ED3773EC5C}"/>
              </a:ext>
            </a:extLst>
          </p:cNvPr>
          <p:cNvGrpSpPr>
            <a:grpSpLocks/>
          </p:cNvGrpSpPr>
          <p:nvPr/>
        </p:nvGrpSpPr>
        <p:grpSpPr bwMode="auto">
          <a:xfrm>
            <a:off x="6319838" y="5426075"/>
            <a:ext cx="741362" cy="3063875"/>
            <a:chOff x="5080993" y="3049488"/>
            <a:chExt cx="740048" cy="3064000"/>
          </a:xfrm>
        </p:grpSpPr>
        <p:grpSp>
          <p:nvGrpSpPr>
            <p:cNvPr id="145491" name="Group 11">
              <a:extLst>
                <a:ext uri="{FF2B5EF4-FFF2-40B4-BE49-F238E27FC236}">
                  <a16:creationId xmlns:a16="http://schemas.microsoft.com/office/drawing/2014/main" id="{E4D0DE79-8392-46F2-BE75-7AC9F17823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0993" y="3049488"/>
              <a:ext cx="740048" cy="341561"/>
              <a:chOff x="7269153" y="5058236"/>
              <a:chExt cx="834215" cy="385022"/>
            </a:xfrm>
          </p:grpSpPr>
          <p:pic>
            <p:nvPicPr>
              <p:cNvPr id="145513" name="Picture 75">
                <a:extLst>
                  <a:ext uri="{FF2B5EF4-FFF2-40B4-BE49-F238E27FC236}">
                    <a16:creationId xmlns:a16="http://schemas.microsoft.com/office/drawing/2014/main" id="{CF4DFC81-ED59-41BC-BAA2-B73ADF2EA8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5058236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8" name="TextBox 145">
                <a:extLst>
                  <a:ext uri="{FF2B5EF4-FFF2-40B4-BE49-F238E27FC236}">
                    <a16:creationId xmlns:a16="http://schemas.microsoft.com/office/drawing/2014/main" id="{058A2EF6-02A4-44FF-B6C9-70F161D25F5D}"/>
                  </a:ext>
                </a:extLst>
              </p:cNvPr>
              <p:cNvSpPr txBox="1"/>
              <p:nvPr/>
            </p:nvSpPr>
            <p:spPr>
              <a:xfrm>
                <a:off x="7342078" y="5078527"/>
                <a:ext cx="742363" cy="2681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17.500 Ft</a:t>
                </a:r>
              </a:p>
            </p:txBody>
          </p:sp>
        </p:grpSp>
        <p:grpSp>
          <p:nvGrpSpPr>
            <p:cNvPr id="145492" name="Group 10">
              <a:extLst>
                <a:ext uri="{FF2B5EF4-FFF2-40B4-BE49-F238E27FC236}">
                  <a16:creationId xmlns:a16="http://schemas.microsoft.com/office/drawing/2014/main" id="{CA62A972-9442-4790-9931-792DF62C55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0993" y="3437930"/>
              <a:ext cx="740048" cy="341561"/>
              <a:chOff x="7269153" y="5477665"/>
              <a:chExt cx="834215" cy="385022"/>
            </a:xfrm>
          </p:grpSpPr>
          <p:pic>
            <p:nvPicPr>
              <p:cNvPr id="145511" name="Picture 75">
                <a:extLst>
                  <a:ext uri="{FF2B5EF4-FFF2-40B4-BE49-F238E27FC236}">
                    <a16:creationId xmlns:a16="http://schemas.microsoft.com/office/drawing/2014/main" id="{11E53764-AC0A-4A55-BEEA-C97D95A427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5477665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6" name="TextBox 146">
                <a:extLst>
                  <a:ext uri="{FF2B5EF4-FFF2-40B4-BE49-F238E27FC236}">
                    <a16:creationId xmlns:a16="http://schemas.microsoft.com/office/drawing/2014/main" id="{2F36EEC8-B2BD-4FD0-97F5-E142E6709513}"/>
                  </a:ext>
                </a:extLst>
              </p:cNvPr>
              <p:cNvSpPr txBox="1"/>
              <p:nvPr/>
            </p:nvSpPr>
            <p:spPr>
              <a:xfrm>
                <a:off x="7342078" y="5506319"/>
                <a:ext cx="742363" cy="2681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17.500 Ft</a:t>
                </a:r>
              </a:p>
            </p:txBody>
          </p:sp>
        </p:grpSp>
        <p:grpSp>
          <p:nvGrpSpPr>
            <p:cNvPr id="145493" name="Group 9">
              <a:extLst>
                <a:ext uri="{FF2B5EF4-FFF2-40B4-BE49-F238E27FC236}">
                  <a16:creationId xmlns:a16="http://schemas.microsoft.com/office/drawing/2014/main" id="{9079C6CA-BCDD-4E4C-A9DF-B291A02F37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0993" y="3827488"/>
              <a:ext cx="740048" cy="341561"/>
              <a:chOff x="7269153" y="5897094"/>
              <a:chExt cx="834215" cy="385022"/>
            </a:xfrm>
          </p:grpSpPr>
          <p:pic>
            <p:nvPicPr>
              <p:cNvPr id="145509" name="Picture 75">
                <a:extLst>
                  <a:ext uri="{FF2B5EF4-FFF2-40B4-BE49-F238E27FC236}">
                    <a16:creationId xmlns:a16="http://schemas.microsoft.com/office/drawing/2014/main" id="{251FF51A-503D-44C4-945A-92D7E8D889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5897094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4" name="TextBox 147">
                <a:extLst>
                  <a:ext uri="{FF2B5EF4-FFF2-40B4-BE49-F238E27FC236}">
                    <a16:creationId xmlns:a16="http://schemas.microsoft.com/office/drawing/2014/main" id="{B01876F7-BB6B-4379-B04E-BD552908B99C}"/>
                  </a:ext>
                </a:extLst>
              </p:cNvPr>
              <p:cNvSpPr txBox="1"/>
              <p:nvPr/>
            </p:nvSpPr>
            <p:spPr>
              <a:xfrm>
                <a:off x="7342078" y="5928269"/>
                <a:ext cx="742363" cy="2681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17.500 Ft</a:t>
                </a:r>
              </a:p>
            </p:txBody>
          </p:sp>
        </p:grpSp>
        <p:grpSp>
          <p:nvGrpSpPr>
            <p:cNvPr id="145494" name="Group 8">
              <a:extLst>
                <a:ext uri="{FF2B5EF4-FFF2-40B4-BE49-F238E27FC236}">
                  <a16:creationId xmlns:a16="http://schemas.microsoft.com/office/drawing/2014/main" id="{09B86416-28DC-4692-93C2-21A68F06FC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0993" y="4215929"/>
              <a:ext cx="740048" cy="341561"/>
              <a:chOff x="7269153" y="6316523"/>
              <a:chExt cx="834215" cy="385022"/>
            </a:xfrm>
          </p:grpSpPr>
          <p:pic>
            <p:nvPicPr>
              <p:cNvPr id="145507" name="Picture 75">
                <a:extLst>
                  <a:ext uri="{FF2B5EF4-FFF2-40B4-BE49-F238E27FC236}">
                    <a16:creationId xmlns:a16="http://schemas.microsoft.com/office/drawing/2014/main" id="{749B678E-8A32-464F-B646-FD23E9526C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6316523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2" name="TextBox 148">
                <a:extLst>
                  <a:ext uri="{FF2B5EF4-FFF2-40B4-BE49-F238E27FC236}">
                    <a16:creationId xmlns:a16="http://schemas.microsoft.com/office/drawing/2014/main" id="{22D89FD1-A939-4289-8719-5739BFDF6448}"/>
                  </a:ext>
                </a:extLst>
              </p:cNvPr>
              <p:cNvSpPr txBox="1"/>
              <p:nvPr/>
            </p:nvSpPr>
            <p:spPr>
              <a:xfrm>
                <a:off x="7342078" y="6338537"/>
                <a:ext cx="742363" cy="2681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17.500 Ft</a:t>
                </a:r>
              </a:p>
            </p:txBody>
          </p:sp>
        </p:grpSp>
        <p:grpSp>
          <p:nvGrpSpPr>
            <p:cNvPr id="145495" name="Group 7">
              <a:extLst>
                <a:ext uri="{FF2B5EF4-FFF2-40B4-BE49-F238E27FC236}">
                  <a16:creationId xmlns:a16="http://schemas.microsoft.com/office/drawing/2014/main" id="{706CC601-83A4-4073-AE17-6E75B2FD70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0993" y="4604371"/>
              <a:ext cx="740048" cy="342676"/>
              <a:chOff x="7269153" y="6735952"/>
              <a:chExt cx="834215" cy="385022"/>
            </a:xfrm>
          </p:grpSpPr>
          <p:pic>
            <p:nvPicPr>
              <p:cNvPr id="145505" name="Picture 75">
                <a:extLst>
                  <a:ext uri="{FF2B5EF4-FFF2-40B4-BE49-F238E27FC236}">
                    <a16:creationId xmlns:a16="http://schemas.microsoft.com/office/drawing/2014/main" id="{50A29EE8-E372-475E-8542-23FC974D93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6735952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0" name="TextBox 149">
                <a:extLst>
                  <a:ext uri="{FF2B5EF4-FFF2-40B4-BE49-F238E27FC236}">
                    <a16:creationId xmlns:a16="http://schemas.microsoft.com/office/drawing/2014/main" id="{57501BF8-06E7-4344-B620-17C06C2AE009}"/>
                  </a:ext>
                </a:extLst>
              </p:cNvPr>
              <p:cNvSpPr txBox="1"/>
              <p:nvPr/>
            </p:nvSpPr>
            <p:spPr>
              <a:xfrm>
                <a:off x="7342078" y="6760487"/>
                <a:ext cx="742363" cy="2673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17.500 Ft</a:t>
                </a:r>
              </a:p>
            </p:txBody>
          </p:sp>
        </p:grpSp>
        <p:grpSp>
          <p:nvGrpSpPr>
            <p:cNvPr id="145496" name="Group 6">
              <a:extLst>
                <a:ext uri="{FF2B5EF4-FFF2-40B4-BE49-F238E27FC236}">
                  <a16:creationId xmlns:a16="http://schemas.microsoft.com/office/drawing/2014/main" id="{84DB16E3-33E7-406F-A38D-0A4256218A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0993" y="4993928"/>
              <a:ext cx="740048" cy="341561"/>
              <a:chOff x="7269153" y="7155381"/>
              <a:chExt cx="834215" cy="385022"/>
            </a:xfrm>
          </p:grpSpPr>
          <p:pic>
            <p:nvPicPr>
              <p:cNvPr id="145503" name="Picture 75">
                <a:extLst>
                  <a:ext uri="{FF2B5EF4-FFF2-40B4-BE49-F238E27FC236}">
                    <a16:creationId xmlns:a16="http://schemas.microsoft.com/office/drawing/2014/main" id="{F3A4AC7A-138B-445D-B822-C08A4D7382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7155381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8" name="TextBox 150">
                <a:extLst>
                  <a:ext uri="{FF2B5EF4-FFF2-40B4-BE49-F238E27FC236}">
                    <a16:creationId xmlns:a16="http://schemas.microsoft.com/office/drawing/2014/main" id="{57807FFF-E189-479A-8CF8-B4BA70502AFC}"/>
                  </a:ext>
                </a:extLst>
              </p:cNvPr>
              <p:cNvSpPr txBox="1"/>
              <p:nvPr/>
            </p:nvSpPr>
            <p:spPr>
              <a:xfrm>
                <a:off x="7342078" y="7188278"/>
                <a:ext cx="742363" cy="2681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17.500 Ft</a:t>
                </a:r>
              </a:p>
            </p:txBody>
          </p:sp>
        </p:grpSp>
        <p:grpSp>
          <p:nvGrpSpPr>
            <p:cNvPr id="145497" name="Group 5">
              <a:extLst>
                <a:ext uri="{FF2B5EF4-FFF2-40B4-BE49-F238E27FC236}">
                  <a16:creationId xmlns:a16="http://schemas.microsoft.com/office/drawing/2014/main" id="{0CA2C6C5-21AE-4AFC-AF50-11B89EE91E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0993" y="5382370"/>
              <a:ext cx="740048" cy="342677"/>
              <a:chOff x="7269153" y="7574810"/>
              <a:chExt cx="834215" cy="385022"/>
            </a:xfrm>
          </p:grpSpPr>
          <p:pic>
            <p:nvPicPr>
              <p:cNvPr id="145501" name="Picture 75">
                <a:extLst>
                  <a:ext uri="{FF2B5EF4-FFF2-40B4-BE49-F238E27FC236}">
                    <a16:creationId xmlns:a16="http://schemas.microsoft.com/office/drawing/2014/main" id="{A7B1F55C-8DEB-4A72-A7F9-B56C7A5747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7574810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6" name="TextBox 151">
                <a:extLst>
                  <a:ext uri="{FF2B5EF4-FFF2-40B4-BE49-F238E27FC236}">
                    <a16:creationId xmlns:a16="http://schemas.microsoft.com/office/drawing/2014/main" id="{CA5DFB19-A387-4347-A5C9-C9FE6A096172}"/>
                  </a:ext>
                </a:extLst>
              </p:cNvPr>
              <p:cNvSpPr txBox="1"/>
              <p:nvPr/>
            </p:nvSpPr>
            <p:spPr>
              <a:xfrm>
                <a:off x="7342078" y="7604387"/>
                <a:ext cx="742363" cy="2673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17.500 Ft</a:t>
                </a:r>
              </a:p>
            </p:txBody>
          </p:sp>
        </p:grpSp>
        <p:grpSp>
          <p:nvGrpSpPr>
            <p:cNvPr id="145498" name="Group 4">
              <a:extLst>
                <a:ext uri="{FF2B5EF4-FFF2-40B4-BE49-F238E27FC236}">
                  <a16:creationId xmlns:a16="http://schemas.microsoft.com/office/drawing/2014/main" id="{94970B21-7BCC-4ABB-8238-DF22136471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0993" y="5771927"/>
              <a:ext cx="740048" cy="341561"/>
              <a:chOff x="7269153" y="7994240"/>
              <a:chExt cx="834215" cy="385022"/>
            </a:xfrm>
          </p:grpSpPr>
          <p:pic>
            <p:nvPicPr>
              <p:cNvPr id="145499" name="Picture 75">
                <a:extLst>
                  <a:ext uri="{FF2B5EF4-FFF2-40B4-BE49-F238E27FC236}">
                    <a16:creationId xmlns:a16="http://schemas.microsoft.com/office/drawing/2014/main" id="{9B9E3F10-3D82-4F54-A186-E41689FEF0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7994240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4" name="TextBox 152">
                <a:extLst>
                  <a:ext uri="{FF2B5EF4-FFF2-40B4-BE49-F238E27FC236}">
                    <a16:creationId xmlns:a16="http://schemas.microsoft.com/office/drawing/2014/main" id="{640A3996-93B4-4EDF-B81A-4DC906A0206D}"/>
                  </a:ext>
                </a:extLst>
              </p:cNvPr>
              <p:cNvSpPr txBox="1"/>
              <p:nvPr/>
            </p:nvSpPr>
            <p:spPr>
              <a:xfrm>
                <a:off x="7342078" y="8014657"/>
                <a:ext cx="742363" cy="2681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17.500 Ft</a:t>
                </a:r>
              </a:p>
            </p:txBody>
          </p:sp>
        </p:grpSp>
      </p:grpSp>
      <p:grpSp>
        <p:nvGrpSpPr>
          <p:cNvPr id="309" name="Csoportba foglalás 308">
            <a:extLst>
              <a:ext uri="{FF2B5EF4-FFF2-40B4-BE49-F238E27FC236}">
                <a16:creationId xmlns:a16="http://schemas.microsoft.com/office/drawing/2014/main" id="{FA3512F7-3C1F-4ABA-B49A-50B04AB6A1F8}"/>
              </a:ext>
            </a:extLst>
          </p:cNvPr>
          <p:cNvGrpSpPr>
            <a:grpSpLocks/>
          </p:cNvGrpSpPr>
          <p:nvPr/>
        </p:nvGrpSpPr>
        <p:grpSpPr bwMode="auto">
          <a:xfrm>
            <a:off x="5083175" y="1465263"/>
            <a:ext cx="1144588" cy="2859087"/>
            <a:chOff x="3885531" y="3187899"/>
            <a:chExt cx="1144116" cy="2859732"/>
          </a:xfrm>
        </p:grpSpPr>
        <p:pic>
          <p:nvPicPr>
            <p:cNvPr id="145483" name="Picture 81">
              <a:extLst>
                <a:ext uri="{FF2B5EF4-FFF2-40B4-BE49-F238E27FC236}">
                  <a16:creationId xmlns:a16="http://schemas.microsoft.com/office/drawing/2014/main" id="{AF91C249-68E2-4E15-896E-C19BD4963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531" y="5519664"/>
              <a:ext cx="1144116" cy="527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1" name="Rectangle 82">
              <a:extLst>
                <a:ext uri="{FF2B5EF4-FFF2-40B4-BE49-F238E27FC236}">
                  <a16:creationId xmlns:a16="http://schemas.microsoft.com/office/drawing/2014/main" id="{ECB472A1-9201-4A54-9731-E7ACF7226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6731" y="5549044"/>
              <a:ext cx="737884" cy="395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>
                <a:defRPr/>
              </a:pPr>
              <a:r>
                <a:rPr lang="hu-HU" altLang="x-none" sz="984" dirty="0">
                  <a:solidFill>
                    <a:srgbClr val="494949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</a:rPr>
                <a:t>Saját 17.500 Ft</a:t>
              </a:r>
            </a:p>
          </p:txBody>
        </p:sp>
        <p:pic>
          <p:nvPicPr>
            <p:cNvPr id="145485" name="Picture 78">
              <a:extLst>
                <a:ext uri="{FF2B5EF4-FFF2-40B4-BE49-F238E27FC236}">
                  <a16:creationId xmlns:a16="http://schemas.microsoft.com/office/drawing/2014/main" id="{ED327D83-2ECA-4CB4-93B7-9EBB87392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531" y="4742780"/>
              <a:ext cx="1144116" cy="526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3" name="Rectangle 79">
              <a:extLst>
                <a:ext uri="{FF2B5EF4-FFF2-40B4-BE49-F238E27FC236}">
                  <a16:creationId xmlns:a16="http://schemas.microsoft.com/office/drawing/2014/main" id="{7173C62B-B1E9-414A-BE9E-DBA6F5CFE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319" y="4774169"/>
              <a:ext cx="736296" cy="395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>
                <a:defRPr/>
              </a:pPr>
              <a:r>
                <a:rPr lang="hu-HU" altLang="x-none" sz="984" dirty="0">
                  <a:solidFill>
                    <a:srgbClr val="494949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</a:rPr>
                <a:t>Saját 17.500 Ft</a:t>
              </a:r>
            </a:p>
          </p:txBody>
        </p:sp>
        <p:pic>
          <p:nvPicPr>
            <p:cNvPr id="145487" name="Picture 75">
              <a:extLst>
                <a:ext uri="{FF2B5EF4-FFF2-40B4-BE49-F238E27FC236}">
                  <a16:creationId xmlns:a16="http://schemas.microsoft.com/office/drawing/2014/main" id="{78A697E5-6BF8-4987-9435-A985A04A4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531" y="3964781"/>
              <a:ext cx="1144116" cy="527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5" name="Rectangle 76">
              <a:extLst>
                <a:ext uri="{FF2B5EF4-FFF2-40B4-BE49-F238E27FC236}">
                  <a16:creationId xmlns:a16="http://schemas.microsoft.com/office/drawing/2014/main" id="{E71593DF-6426-4363-A21D-209A6143B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319" y="4004058"/>
              <a:ext cx="736296" cy="395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>
                <a:defRPr/>
              </a:pPr>
              <a:r>
                <a:rPr lang="hu-HU" altLang="x-none" sz="984" dirty="0">
                  <a:solidFill>
                    <a:srgbClr val="494949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</a:rPr>
                <a:t>Saját 17.500 Ft</a:t>
              </a:r>
            </a:p>
          </p:txBody>
        </p:sp>
        <p:pic>
          <p:nvPicPr>
            <p:cNvPr id="145489" name="Picture 72">
              <a:extLst>
                <a:ext uri="{FF2B5EF4-FFF2-40B4-BE49-F238E27FC236}">
                  <a16:creationId xmlns:a16="http://schemas.microsoft.com/office/drawing/2014/main" id="{09B329B0-B4AF-4359-A616-0A4A55D6F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531" y="3187899"/>
              <a:ext cx="1144116" cy="527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" name="Rectangle 73">
              <a:extLst>
                <a:ext uri="{FF2B5EF4-FFF2-40B4-BE49-F238E27FC236}">
                  <a16:creationId xmlns:a16="http://schemas.microsoft.com/office/drawing/2014/main" id="{5EBF84CA-B097-4E3F-902B-3F3570348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319" y="3219656"/>
              <a:ext cx="736296" cy="395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>
                <a:defRPr/>
              </a:pPr>
              <a:r>
                <a:rPr lang="hu-HU" altLang="x-none" sz="984" dirty="0">
                  <a:solidFill>
                    <a:srgbClr val="494949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</a:rPr>
                <a:t>Saját 17.500 Ft</a:t>
              </a:r>
            </a:p>
          </p:txBody>
        </p:sp>
      </p:grpSp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CD1E0344-84E9-4A69-A98E-4318D00A1941}"/>
              </a:ext>
            </a:extLst>
          </p:cNvPr>
          <p:cNvGrpSpPr>
            <a:grpSpLocks/>
          </p:cNvGrpSpPr>
          <p:nvPr/>
        </p:nvGrpSpPr>
        <p:grpSpPr bwMode="auto">
          <a:xfrm>
            <a:off x="3870325" y="1927225"/>
            <a:ext cx="1143000" cy="2047875"/>
            <a:chOff x="3869768" y="1926733"/>
            <a:chExt cx="1143000" cy="2048621"/>
          </a:xfrm>
        </p:grpSpPr>
        <p:pic>
          <p:nvPicPr>
            <p:cNvPr id="145479" name="Picture 66">
              <a:extLst>
                <a:ext uri="{FF2B5EF4-FFF2-40B4-BE49-F238E27FC236}">
                  <a16:creationId xmlns:a16="http://schemas.microsoft.com/office/drawing/2014/main" id="{AD8C7F03-8A8E-49ED-BDA2-0B0C9A04E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9768" y="1926733"/>
              <a:ext cx="1143000" cy="527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0" name="Rectangle 67">
              <a:extLst>
                <a:ext uri="{FF2B5EF4-FFF2-40B4-BE49-F238E27FC236}">
                  <a16:creationId xmlns:a16="http://schemas.microsoft.com/office/drawing/2014/main" id="{04A0ABC8-D7F9-44D0-93F2-4592E8506B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1068" y="1960083"/>
              <a:ext cx="738188" cy="395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>
                <a:defRPr/>
              </a:pPr>
              <a:r>
                <a:rPr lang="hu-HU" altLang="x-none" sz="984" dirty="0">
                  <a:solidFill>
                    <a:srgbClr val="494949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</a:rPr>
                <a:t>Saját 17.500 Ft</a:t>
              </a:r>
            </a:p>
          </p:txBody>
        </p:sp>
        <p:pic>
          <p:nvPicPr>
            <p:cNvPr id="145481" name="Picture 69">
              <a:extLst>
                <a:ext uri="{FF2B5EF4-FFF2-40B4-BE49-F238E27FC236}">
                  <a16:creationId xmlns:a16="http://schemas.microsoft.com/office/drawing/2014/main" id="{D7D7ED34-BA43-4D6C-AA7C-3D90D46D3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9768" y="3448502"/>
              <a:ext cx="1143000" cy="526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2" name="Rectangle 70">
              <a:extLst>
                <a:ext uri="{FF2B5EF4-FFF2-40B4-BE49-F238E27FC236}">
                  <a16:creationId xmlns:a16="http://schemas.microsoft.com/office/drawing/2014/main" id="{89C80A36-A12E-49FD-9612-702979FD8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1068" y="3492578"/>
              <a:ext cx="738188" cy="395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>
                <a:defRPr/>
              </a:pPr>
              <a:r>
                <a:rPr lang="hu-HU" altLang="x-none" sz="984" dirty="0">
                  <a:solidFill>
                    <a:srgbClr val="494949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</a:rPr>
                <a:t>Saját</a:t>
              </a:r>
            </a:p>
            <a:p>
              <a:pPr algn="ctr" eaLnBrk="1">
                <a:defRPr/>
              </a:pPr>
              <a:r>
                <a:rPr lang="hu-HU" altLang="x-none" sz="984" dirty="0">
                  <a:solidFill>
                    <a:srgbClr val="494949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</a:rPr>
                <a:t>17.500 Ft</a:t>
              </a:r>
            </a:p>
          </p:txBody>
        </p:sp>
      </p:grpSp>
      <p:grpSp>
        <p:nvGrpSpPr>
          <p:cNvPr id="326" name="Group 2">
            <a:extLst>
              <a:ext uri="{FF2B5EF4-FFF2-40B4-BE49-F238E27FC236}">
                <a16:creationId xmlns:a16="http://schemas.microsoft.com/office/drawing/2014/main" id="{AE475D10-948E-4842-9117-BA181E54062D}"/>
              </a:ext>
            </a:extLst>
          </p:cNvPr>
          <p:cNvGrpSpPr>
            <a:grpSpLocks/>
          </p:cNvGrpSpPr>
          <p:nvPr/>
        </p:nvGrpSpPr>
        <p:grpSpPr bwMode="auto">
          <a:xfrm>
            <a:off x="7127875" y="1212850"/>
            <a:ext cx="350838" cy="3186113"/>
            <a:chOff x="7286154" y="787163"/>
            <a:chExt cx="912836" cy="8300178"/>
          </a:xfrm>
        </p:grpSpPr>
        <p:pic>
          <p:nvPicPr>
            <p:cNvPr id="145463" name="Picture 75">
              <a:extLst>
                <a:ext uri="{FF2B5EF4-FFF2-40B4-BE49-F238E27FC236}">
                  <a16:creationId xmlns:a16="http://schemas.microsoft.com/office/drawing/2014/main" id="{06183C52-57B7-4CB7-986C-5F5EF668FA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787163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464" name="Picture 75">
              <a:extLst>
                <a:ext uri="{FF2B5EF4-FFF2-40B4-BE49-F238E27FC236}">
                  <a16:creationId xmlns:a16="http://schemas.microsoft.com/office/drawing/2014/main" id="{CD99E772-ED9B-45DA-A2A5-08CE993B1A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3410392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465" name="Picture 75">
              <a:extLst>
                <a:ext uri="{FF2B5EF4-FFF2-40B4-BE49-F238E27FC236}">
                  <a16:creationId xmlns:a16="http://schemas.microsoft.com/office/drawing/2014/main" id="{2335F7F9-8B73-4221-A50B-63C3ED4A50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2885746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466" name="Picture 75">
              <a:extLst>
                <a:ext uri="{FF2B5EF4-FFF2-40B4-BE49-F238E27FC236}">
                  <a16:creationId xmlns:a16="http://schemas.microsoft.com/office/drawing/2014/main" id="{68B0B38F-48DF-4A9C-923F-A0DF9E03BC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2361100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467" name="Picture 75">
              <a:extLst>
                <a:ext uri="{FF2B5EF4-FFF2-40B4-BE49-F238E27FC236}">
                  <a16:creationId xmlns:a16="http://schemas.microsoft.com/office/drawing/2014/main" id="{D01E0E89-A4F0-40C6-8BF0-27B6E13796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1836455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468" name="Picture 75">
              <a:extLst>
                <a:ext uri="{FF2B5EF4-FFF2-40B4-BE49-F238E27FC236}">
                  <a16:creationId xmlns:a16="http://schemas.microsoft.com/office/drawing/2014/main" id="{41FF6526-3D9A-4E33-A486-1DCD353B4B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1311809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469" name="Picture 75">
              <a:extLst>
                <a:ext uri="{FF2B5EF4-FFF2-40B4-BE49-F238E27FC236}">
                  <a16:creationId xmlns:a16="http://schemas.microsoft.com/office/drawing/2014/main" id="{57AAF879-1562-435F-9716-782D678A70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4459685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470" name="Picture 75">
              <a:extLst>
                <a:ext uri="{FF2B5EF4-FFF2-40B4-BE49-F238E27FC236}">
                  <a16:creationId xmlns:a16="http://schemas.microsoft.com/office/drawing/2014/main" id="{30E794DC-8CBF-420F-AE56-FDC2C2E85F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3935038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471" name="Picture 75">
              <a:extLst>
                <a:ext uri="{FF2B5EF4-FFF2-40B4-BE49-F238E27FC236}">
                  <a16:creationId xmlns:a16="http://schemas.microsoft.com/office/drawing/2014/main" id="{2E8E983E-E159-434B-9A97-688D403661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4993512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472" name="Picture 75">
              <a:extLst>
                <a:ext uri="{FF2B5EF4-FFF2-40B4-BE49-F238E27FC236}">
                  <a16:creationId xmlns:a16="http://schemas.microsoft.com/office/drawing/2014/main" id="{9F48DBBD-1AD0-4E90-8460-BD84CCFC0E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7616741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473" name="Picture 75">
              <a:extLst>
                <a:ext uri="{FF2B5EF4-FFF2-40B4-BE49-F238E27FC236}">
                  <a16:creationId xmlns:a16="http://schemas.microsoft.com/office/drawing/2014/main" id="{8B1AB29D-F269-4514-904F-F0C3E2F763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7092095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474" name="Picture 75">
              <a:extLst>
                <a:ext uri="{FF2B5EF4-FFF2-40B4-BE49-F238E27FC236}">
                  <a16:creationId xmlns:a16="http://schemas.microsoft.com/office/drawing/2014/main" id="{810B790B-D4F0-4412-94DA-5217B9E1DB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6567449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475" name="Picture 75">
              <a:extLst>
                <a:ext uri="{FF2B5EF4-FFF2-40B4-BE49-F238E27FC236}">
                  <a16:creationId xmlns:a16="http://schemas.microsoft.com/office/drawing/2014/main" id="{0328174D-1FAA-4AE3-BBE6-74CA2DC85D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6042803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476" name="Picture 75">
              <a:extLst>
                <a:ext uri="{FF2B5EF4-FFF2-40B4-BE49-F238E27FC236}">
                  <a16:creationId xmlns:a16="http://schemas.microsoft.com/office/drawing/2014/main" id="{C532AD79-E334-418C-843A-D28F03BB97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5518158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477" name="Picture 75">
              <a:extLst>
                <a:ext uri="{FF2B5EF4-FFF2-40B4-BE49-F238E27FC236}">
                  <a16:creationId xmlns:a16="http://schemas.microsoft.com/office/drawing/2014/main" id="{241D572D-8FD3-4166-A425-9526ABF3D8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8666034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478" name="Picture 75">
              <a:extLst>
                <a:ext uri="{FF2B5EF4-FFF2-40B4-BE49-F238E27FC236}">
                  <a16:creationId xmlns:a16="http://schemas.microsoft.com/office/drawing/2014/main" id="{00821791-36B2-4ABF-A703-D9BD561962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8141387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3" name="Csoportba foglalás 342">
            <a:extLst>
              <a:ext uri="{FF2B5EF4-FFF2-40B4-BE49-F238E27FC236}">
                <a16:creationId xmlns:a16="http://schemas.microsoft.com/office/drawing/2014/main" id="{F2B47B8B-5179-42CD-A7CD-8AC2A137C7ED}"/>
              </a:ext>
            </a:extLst>
          </p:cNvPr>
          <p:cNvGrpSpPr>
            <a:grpSpLocks/>
          </p:cNvGrpSpPr>
          <p:nvPr/>
        </p:nvGrpSpPr>
        <p:grpSpPr bwMode="auto">
          <a:xfrm>
            <a:off x="6319838" y="1304925"/>
            <a:ext cx="741362" cy="3063875"/>
            <a:chOff x="5080993" y="3049488"/>
            <a:chExt cx="740048" cy="3064000"/>
          </a:xfrm>
        </p:grpSpPr>
        <p:grpSp>
          <p:nvGrpSpPr>
            <p:cNvPr id="145439" name="Group 11">
              <a:extLst>
                <a:ext uri="{FF2B5EF4-FFF2-40B4-BE49-F238E27FC236}">
                  <a16:creationId xmlns:a16="http://schemas.microsoft.com/office/drawing/2014/main" id="{5CC9F49A-4ABE-42A2-8BE6-5236E367C6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0993" y="3049488"/>
              <a:ext cx="740048" cy="341561"/>
              <a:chOff x="7269153" y="5058236"/>
              <a:chExt cx="834215" cy="385022"/>
            </a:xfrm>
          </p:grpSpPr>
          <p:pic>
            <p:nvPicPr>
              <p:cNvPr id="145461" name="Picture 75">
                <a:extLst>
                  <a:ext uri="{FF2B5EF4-FFF2-40B4-BE49-F238E27FC236}">
                    <a16:creationId xmlns:a16="http://schemas.microsoft.com/office/drawing/2014/main" id="{6AC68A87-7768-465D-966F-634C550A98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5058236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7" name="TextBox 145">
                <a:extLst>
                  <a:ext uri="{FF2B5EF4-FFF2-40B4-BE49-F238E27FC236}">
                    <a16:creationId xmlns:a16="http://schemas.microsoft.com/office/drawing/2014/main" id="{F51B2A99-44B6-4BEB-B64D-779273E2D427}"/>
                  </a:ext>
                </a:extLst>
              </p:cNvPr>
              <p:cNvSpPr txBox="1"/>
              <p:nvPr/>
            </p:nvSpPr>
            <p:spPr>
              <a:xfrm>
                <a:off x="7342078" y="5078527"/>
                <a:ext cx="742363" cy="2681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17.500 Ft</a:t>
                </a:r>
              </a:p>
            </p:txBody>
          </p:sp>
        </p:grpSp>
        <p:grpSp>
          <p:nvGrpSpPr>
            <p:cNvPr id="145440" name="Group 10">
              <a:extLst>
                <a:ext uri="{FF2B5EF4-FFF2-40B4-BE49-F238E27FC236}">
                  <a16:creationId xmlns:a16="http://schemas.microsoft.com/office/drawing/2014/main" id="{D9B8877F-0C6B-4681-8CD3-4D070F93E3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0993" y="3437930"/>
              <a:ext cx="740048" cy="341561"/>
              <a:chOff x="7269153" y="5477665"/>
              <a:chExt cx="834215" cy="385022"/>
            </a:xfrm>
          </p:grpSpPr>
          <p:pic>
            <p:nvPicPr>
              <p:cNvPr id="145459" name="Picture 75">
                <a:extLst>
                  <a:ext uri="{FF2B5EF4-FFF2-40B4-BE49-F238E27FC236}">
                    <a16:creationId xmlns:a16="http://schemas.microsoft.com/office/drawing/2014/main" id="{A96734E8-B3DC-4E92-A481-466D582F56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5477665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5" name="TextBox 146">
                <a:extLst>
                  <a:ext uri="{FF2B5EF4-FFF2-40B4-BE49-F238E27FC236}">
                    <a16:creationId xmlns:a16="http://schemas.microsoft.com/office/drawing/2014/main" id="{76E2567C-9897-4A38-A309-E9E3A84318BF}"/>
                  </a:ext>
                </a:extLst>
              </p:cNvPr>
              <p:cNvSpPr txBox="1"/>
              <p:nvPr/>
            </p:nvSpPr>
            <p:spPr>
              <a:xfrm>
                <a:off x="7342078" y="5506319"/>
                <a:ext cx="742363" cy="2681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17.500 Ft</a:t>
                </a:r>
              </a:p>
            </p:txBody>
          </p:sp>
        </p:grpSp>
        <p:grpSp>
          <p:nvGrpSpPr>
            <p:cNvPr id="145441" name="Group 9">
              <a:extLst>
                <a:ext uri="{FF2B5EF4-FFF2-40B4-BE49-F238E27FC236}">
                  <a16:creationId xmlns:a16="http://schemas.microsoft.com/office/drawing/2014/main" id="{72D23A4B-CA17-4315-BB55-8983B2DAA7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0993" y="3827488"/>
              <a:ext cx="740048" cy="341561"/>
              <a:chOff x="7269153" y="5897094"/>
              <a:chExt cx="834215" cy="385022"/>
            </a:xfrm>
          </p:grpSpPr>
          <p:pic>
            <p:nvPicPr>
              <p:cNvPr id="145457" name="Picture 75">
                <a:extLst>
                  <a:ext uri="{FF2B5EF4-FFF2-40B4-BE49-F238E27FC236}">
                    <a16:creationId xmlns:a16="http://schemas.microsoft.com/office/drawing/2014/main" id="{39BF299B-88EB-44C7-BC6E-CA1FEC8E36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5897094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3" name="TextBox 147">
                <a:extLst>
                  <a:ext uri="{FF2B5EF4-FFF2-40B4-BE49-F238E27FC236}">
                    <a16:creationId xmlns:a16="http://schemas.microsoft.com/office/drawing/2014/main" id="{67ED70B2-66D0-4383-A482-C01F926759EE}"/>
                  </a:ext>
                </a:extLst>
              </p:cNvPr>
              <p:cNvSpPr txBox="1"/>
              <p:nvPr/>
            </p:nvSpPr>
            <p:spPr>
              <a:xfrm>
                <a:off x="7342078" y="5928269"/>
                <a:ext cx="742363" cy="2681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17.500 Ft</a:t>
                </a:r>
              </a:p>
            </p:txBody>
          </p:sp>
        </p:grpSp>
        <p:grpSp>
          <p:nvGrpSpPr>
            <p:cNvPr id="145442" name="Group 8">
              <a:extLst>
                <a:ext uri="{FF2B5EF4-FFF2-40B4-BE49-F238E27FC236}">
                  <a16:creationId xmlns:a16="http://schemas.microsoft.com/office/drawing/2014/main" id="{61EEF008-9A42-4351-AE1F-6A5D150251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0993" y="4215929"/>
              <a:ext cx="740048" cy="341561"/>
              <a:chOff x="7269153" y="6316523"/>
              <a:chExt cx="834215" cy="385022"/>
            </a:xfrm>
          </p:grpSpPr>
          <p:pic>
            <p:nvPicPr>
              <p:cNvPr id="145455" name="Picture 75">
                <a:extLst>
                  <a:ext uri="{FF2B5EF4-FFF2-40B4-BE49-F238E27FC236}">
                    <a16:creationId xmlns:a16="http://schemas.microsoft.com/office/drawing/2014/main" id="{90CE2324-29EF-4073-BBB1-87CF653146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6316523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1" name="TextBox 148">
                <a:extLst>
                  <a:ext uri="{FF2B5EF4-FFF2-40B4-BE49-F238E27FC236}">
                    <a16:creationId xmlns:a16="http://schemas.microsoft.com/office/drawing/2014/main" id="{B45A962C-4439-410E-AAEA-5CD97785BBB4}"/>
                  </a:ext>
                </a:extLst>
              </p:cNvPr>
              <p:cNvSpPr txBox="1"/>
              <p:nvPr/>
            </p:nvSpPr>
            <p:spPr>
              <a:xfrm>
                <a:off x="7342078" y="6338537"/>
                <a:ext cx="742363" cy="2681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17.500 Ft</a:t>
                </a:r>
              </a:p>
            </p:txBody>
          </p:sp>
        </p:grpSp>
        <p:grpSp>
          <p:nvGrpSpPr>
            <p:cNvPr id="145443" name="Group 7">
              <a:extLst>
                <a:ext uri="{FF2B5EF4-FFF2-40B4-BE49-F238E27FC236}">
                  <a16:creationId xmlns:a16="http://schemas.microsoft.com/office/drawing/2014/main" id="{C480D1E3-F352-4258-8AD9-720E01617E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0993" y="4604371"/>
              <a:ext cx="740048" cy="342676"/>
              <a:chOff x="7269153" y="6735952"/>
              <a:chExt cx="834215" cy="385022"/>
            </a:xfrm>
          </p:grpSpPr>
          <p:pic>
            <p:nvPicPr>
              <p:cNvPr id="145453" name="Picture 75">
                <a:extLst>
                  <a:ext uri="{FF2B5EF4-FFF2-40B4-BE49-F238E27FC236}">
                    <a16:creationId xmlns:a16="http://schemas.microsoft.com/office/drawing/2014/main" id="{6681D0DF-F9DE-4D08-8840-5933375327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6735952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9" name="TextBox 149">
                <a:extLst>
                  <a:ext uri="{FF2B5EF4-FFF2-40B4-BE49-F238E27FC236}">
                    <a16:creationId xmlns:a16="http://schemas.microsoft.com/office/drawing/2014/main" id="{43C158A8-9EAF-494D-AFFE-FCA6AE5F4D79}"/>
                  </a:ext>
                </a:extLst>
              </p:cNvPr>
              <p:cNvSpPr txBox="1"/>
              <p:nvPr/>
            </p:nvSpPr>
            <p:spPr>
              <a:xfrm>
                <a:off x="7342078" y="6760487"/>
                <a:ext cx="742363" cy="2673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17.500 Ft</a:t>
                </a:r>
              </a:p>
            </p:txBody>
          </p:sp>
        </p:grpSp>
        <p:grpSp>
          <p:nvGrpSpPr>
            <p:cNvPr id="145444" name="Group 6">
              <a:extLst>
                <a:ext uri="{FF2B5EF4-FFF2-40B4-BE49-F238E27FC236}">
                  <a16:creationId xmlns:a16="http://schemas.microsoft.com/office/drawing/2014/main" id="{1C36CE4A-D4B7-40BC-84AC-EAB0571CBE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0993" y="4993928"/>
              <a:ext cx="740048" cy="341561"/>
              <a:chOff x="7269153" y="7155381"/>
              <a:chExt cx="834215" cy="385022"/>
            </a:xfrm>
          </p:grpSpPr>
          <p:pic>
            <p:nvPicPr>
              <p:cNvPr id="145451" name="Picture 75">
                <a:extLst>
                  <a:ext uri="{FF2B5EF4-FFF2-40B4-BE49-F238E27FC236}">
                    <a16:creationId xmlns:a16="http://schemas.microsoft.com/office/drawing/2014/main" id="{2CFCFFD8-1FA2-44D1-AC09-00B7397ABC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7155381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7" name="TextBox 150">
                <a:extLst>
                  <a:ext uri="{FF2B5EF4-FFF2-40B4-BE49-F238E27FC236}">
                    <a16:creationId xmlns:a16="http://schemas.microsoft.com/office/drawing/2014/main" id="{4BE70515-B834-4B3C-AF5D-9E39CE44BA5D}"/>
                  </a:ext>
                </a:extLst>
              </p:cNvPr>
              <p:cNvSpPr txBox="1"/>
              <p:nvPr/>
            </p:nvSpPr>
            <p:spPr>
              <a:xfrm>
                <a:off x="7342078" y="7188278"/>
                <a:ext cx="742363" cy="2681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17.500 Ft</a:t>
                </a:r>
              </a:p>
            </p:txBody>
          </p:sp>
        </p:grpSp>
        <p:grpSp>
          <p:nvGrpSpPr>
            <p:cNvPr id="145445" name="Group 5">
              <a:extLst>
                <a:ext uri="{FF2B5EF4-FFF2-40B4-BE49-F238E27FC236}">
                  <a16:creationId xmlns:a16="http://schemas.microsoft.com/office/drawing/2014/main" id="{90905214-FDE7-4756-931F-2557F6F1EA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0993" y="5382370"/>
              <a:ext cx="740048" cy="342677"/>
              <a:chOff x="7269153" y="7574810"/>
              <a:chExt cx="834215" cy="385022"/>
            </a:xfrm>
          </p:grpSpPr>
          <p:pic>
            <p:nvPicPr>
              <p:cNvPr id="145449" name="Picture 75">
                <a:extLst>
                  <a:ext uri="{FF2B5EF4-FFF2-40B4-BE49-F238E27FC236}">
                    <a16:creationId xmlns:a16="http://schemas.microsoft.com/office/drawing/2014/main" id="{6D0A3A2B-9357-4256-A11C-5E156392C7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7574810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5" name="TextBox 151">
                <a:extLst>
                  <a:ext uri="{FF2B5EF4-FFF2-40B4-BE49-F238E27FC236}">
                    <a16:creationId xmlns:a16="http://schemas.microsoft.com/office/drawing/2014/main" id="{21E478DB-2AF0-4E78-9EF9-CFB98B813D3C}"/>
                  </a:ext>
                </a:extLst>
              </p:cNvPr>
              <p:cNvSpPr txBox="1"/>
              <p:nvPr/>
            </p:nvSpPr>
            <p:spPr>
              <a:xfrm>
                <a:off x="7342078" y="7604387"/>
                <a:ext cx="742363" cy="2673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17.500 Ft</a:t>
                </a:r>
              </a:p>
            </p:txBody>
          </p:sp>
        </p:grpSp>
        <p:grpSp>
          <p:nvGrpSpPr>
            <p:cNvPr id="145446" name="Group 4">
              <a:extLst>
                <a:ext uri="{FF2B5EF4-FFF2-40B4-BE49-F238E27FC236}">
                  <a16:creationId xmlns:a16="http://schemas.microsoft.com/office/drawing/2014/main" id="{E6B13D1C-8DDE-4B11-B0EE-7D67570647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0993" y="5771927"/>
              <a:ext cx="740048" cy="341561"/>
              <a:chOff x="7269153" y="7994240"/>
              <a:chExt cx="834215" cy="385022"/>
            </a:xfrm>
          </p:grpSpPr>
          <p:pic>
            <p:nvPicPr>
              <p:cNvPr id="145447" name="Picture 75">
                <a:extLst>
                  <a:ext uri="{FF2B5EF4-FFF2-40B4-BE49-F238E27FC236}">
                    <a16:creationId xmlns:a16="http://schemas.microsoft.com/office/drawing/2014/main" id="{F0FF34CC-60F5-4A33-B3F2-720B6735CD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7994240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3" name="TextBox 152">
                <a:extLst>
                  <a:ext uri="{FF2B5EF4-FFF2-40B4-BE49-F238E27FC236}">
                    <a16:creationId xmlns:a16="http://schemas.microsoft.com/office/drawing/2014/main" id="{E3AC3D1A-1761-49E5-9970-E9A66F138B04}"/>
                  </a:ext>
                </a:extLst>
              </p:cNvPr>
              <p:cNvSpPr txBox="1"/>
              <p:nvPr/>
            </p:nvSpPr>
            <p:spPr>
              <a:xfrm>
                <a:off x="7342078" y="8014657"/>
                <a:ext cx="742363" cy="2681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17.500 Ft</a:t>
                </a:r>
              </a:p>
            </p:txBody>
          </p:sp>
        </p:grpSp>
      </p:grpSp>
      <p:cxnSp>
        <p:nvCxnSpPr>
          <p:cNvPr id="368" name="Egyenes összekötő 367">
            <a:extLst>
              <a:ext uri="{FF2B5EF4-FFF2-40B4-BE49-F238E27FC236}">
                <a16:creationId xmlns:a16="http://schemas.microsoft.com/office/drawing/2014/main" id="{ABB30323-28C3-4B6F-879C-D8B4A5CFDC73}"/>
              </a:ext>
            </a:extLst>
          </p:cNvPr>
          <p:cNvCxnSpPr/>
          <p:nvPr/>
        </p:nvCxnSpPr>
        <p:spPr>
          <a:xfrm flipV="1">
            <a:off x="2183127" y="4786877"/>
            <a:ext cx="5642436" cy="5232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dash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369" name="Csoportba foglalás 368">
            <a:extLst>
              <a:ext uri="{FF2B5EF4-FFF2-40B4-BE49-F238E27FC236}">
                <a16:creationId xmlns:a16="http://schemas.microsoft.com/office/drawing/2014/main" id="{65A6E3A8-6850-4C43-8A46-EC5EC4DC9008}"/>
              </a:ext>
            </a:extLst>
          </p:cNvPr>
          <p:cNvGrpSpPr>
            <a:grpSpLocks/>
          </p:cNvGrpSpPr>
          <p:nvPr/>
        </p:nvGrpSpPr>
        <p:grpSpPr bwMode="auto">
          <a:xfrm>
            <a:off x="2103438" y="6469063"/>
            <a:ext cx="1944687" cy="898525"/>
            <a:chOff x="348068" y="4424131"/>
            <a:chExt cx="1944688" cy="898524"/>
          </a:xfrm>
        </p:grpSpPr>
        <p:pic>
          <p:nvPicPr>
            <p:cNvPr id="145437" name="Picture 75">
              <a:extLst>
                <a:ext uri="{FF2B5EF4-FFF2-40B4-BE49-F238E27FC236}">
                  <a16:creationId xmlns:a16="http://schemas.microsoft.com/office/drawing/2014/main" id="{5805EFC3-35CB-499A-9E86-2D95E65A98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068" y="4424131"/>
              <a:ext cx="1944688" cy="898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1" name="TextBox 153">
              <a:extLst>
                <a:ext uri="{FF2B5EF4-FFF2-40B4-BE49-F238E27FC236}">
                  <a16:creationId xmlns:a16="http://schemas.microsoft.com/office/drawing/2014/main" id="{30704935-AF63-4BC7-B19E-C85923BD1464}"/>
                </a:ext>
              </a:extLst>
            </p:cNvPr>
            <p:cNvSpPr txBox="1"/>
            <p:nvPr/>
          </p:nvSpPr>
          <p:spPr>
            <a:xfrm>
              <a:off x="631468" y="4478014"/>
              <a:ext cx="1551659" cy="6177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7" tIns="45717" rIns="45717" bIns="45717" spcCol="26788">
              <a:spAutoFit/>
            </a:bodyPr>
            <a:lstStyle/>
            <a:p>
              <a:pPr algn="ctr">
                <a:defRPr/>
              </a:pPr>
              <a:r>
                <a:rPr lang="hu-HU" sz="1707" kern="0" dirty="0">
                  <a:solidFill>
                    <a:srgbClr val="494949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SAJÁT</a:t>
              </a:r>
            </a:p>
            <a:p>
              <a:pPr algn="ctr">
                <a:defRPr/>
              </a:pPr>
              <a:r>
                <a:rPr lang="hu-HU" sz="1707" kern="0" dirty="0">
                  <a:solidFill>
                    <a:srgbClr val="494949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17.500 Ft</a:t>
              </a:r>
            </a:p>
          </p:txBody>
        </p:sp>
      </p:grpSp>
      <p:grpSp>
        <p:nvGrpSpPr>
          <p:cNvPr id="372" name="Csoportba foglalás 371">
            <a:extLst>
              <a:ext uri="{FF2B5EF4-FFF2-40B4-BE49-F238E27FC236}">
                <a16:creationId xmlns:a16="http://schemas.microsoft.com/office/drawing/2014/main" id="{7D6DE3D9-2E75-4AAB-A84C-0935C665DA7B}"/>
              </a:ext>
            </a:extLst>
          </p:cNvPr>
          <p:cNvGrpSpPr>
            <a:grpSpLocks/>
          </p:cNvGrpSpPr>
          <p:nvPr/>
        </p:nvGrpSpPr>
        <p:grpSpPr bwMode="auto">
          <a:xfrm>
            <a:off x="2016125" y="2538413"/>
            <a:ext cx="1944688" cy="898525"/>
            <a:chOff x="348068" y="4424131"/>
            <a:chExt cx="1944688" cy="898524"/>
          </a:xfrm>
        </p:grpSpPr>
        <p:pic>
          <p:nvPicPr>
            <p:cNvPr id="145435" name="Picture 75">
              <a:extLst>
                <a:ext uri="{FF2B5EF4-FFF2-40B4-BE49-F238E27FC236}">
                  <a16:creationId xmlns:a16="http://schemas.microsoft.com/office/drawing/2014/main" id="{0F84682F-D436-4C5D-9670-7391A979E8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068" y="4424131"/>
              <a:ext cx="1944688" cy="898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4" name="TextBox 153">
              <a:extLst>
                <a:ext uri="{FF2B5EF4-FFF2-40B4-BE49-F238E27FC236}">
                  <a16:creationId xmlns:a16="http://schemas.microsoft.com/office/drawing/2014/main" id="{946CB43D-634B-4D35-821B-901D97138036}"/>
                </a:ext>
              </a:extLst>
            </p:cNvPr>
            <p:cNvSpPr txBox="1"/>
            <p:nvPr/>
          </p:nvSpPr>
          <p:spPr>
            <a:xfrm>
              <a:off x="631468" y="4478014"/>
              <a:ext cx="1551659" cy="6177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7" tIns="45717" rIns="45717" bIns="45717" spcCol="26788">
              <a:spAutoFit/>
            </a:bodyPr>
            <a:lstStyle/>
            <a:p>
              <a:pPr algn="ctr">
                <a:defRPr/>
              </a:pPr>
              <a:r>
                <a:rPr lang="hu-HU" sz="1707" kern="0" dirty="0">
                  <a:solidFill>
                    <a:srgbClr val="494949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SAJÁT</a:t>
              </a:r>
            </a:p>
            <a:p>
              <a:pPr algn="ctr">
                <a:defRPr/>
              </a:pPr>
              <a:r>
                <a:rPr lang="hu-HU" sz="1707" kern="0" dirty="0">
                  <a:solidFill>
                    <a:srgbClr val="494949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17.500 Ft</a:t>
              </a:r>
            </a:p>
          </p:txBody>
        </p:sp>
      </p:grpSp>
      <p:sp>
        <p:nvSpPr>
          <p:cNvPr id="151" name="TextBox 1">
            <a:extLst>
              <a:ext uri="{FF2B5EF4-FFF2-40B4-BE49-F238E27FC236}">
                <a16:creationId xmlns:a16="http://schemas.microsoft.com/office/drawing/2014/main" id="{E383C8DE-18C4-4A93-9619-0741304AF088}"/>
              </a:ext>
            </a:extLst>
          </p:cNvPr>
          <p:cNvSpPr txBox="1"/>
          <p:nvPr/>
        </p:nvSpPr>
        <p:spPr bwMode="auto">
          <a:xfrm>
            <a:off x="9611701" y="3451835"/>
            <a:ext cx="3320297" cy="369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6" tIns="45716" rIns="45716" bIns="45716" spcCol="26787">
            <a:spAutoFit/>
          </a:bodyPr>
          <a:lstStyle/>
          <a:p>
            <a:pPr defTabSz="914354">
              <a:defRPr/>
            </a:pPr>
            <a:r>
              <a:rPr lang="hu-HU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MetaPro-Black" panose="02000503050000020004" pitchFamily="50" charset="0"/>
                <a:ea typeface="Times New Roman" charset="0"/>
                <a:sym typeface="Arial"/>
              </a:rPr>
              <a:t>31/31  = 70.000 Ft</a:t>
            </a:r>
          </a:p>
        </p:txBody>
      </p:sp>
      <p:sp>
        <p:nvSpPr>
          <p:cNvPr id="148" name="Szövegdoboz 147">
            <a:extLst>
              <a:ext uri="{FF2B5EF4-FFF2-40B4-BE49-F238E27FC236}">
                <a16:creationId xmlns:a16="http://schemas.microsoft.com/office/drawing/2014/main" id="{C3183FDA-A221-4B72-B237-D6CB57CC8C81}"/>
              </a:ext>
            </a:extLst>
          </p:cNvPr>
          <p:cNvSpPr txBox="1"/>
          <p:nvPr/>
        </p:nvSpPr>
        <p:spPr>
          <a:xfrm>
            <a:off x="690464" y="239925"/>
            <a:ext cx="8247103" cy="8316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3" tIns="65023" rIns="65023" bIns="65023" spcCol="38100">
            <a:spAutoFit/>
          </a:bodyPr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551" b="1" dirty="0">
                <a:solidFill>
                  <a:srgbClr val="DE006E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A bináris fa </a:t>
            </a:r>
            <a:r>
              <a:rPr lang="hu-HU" sz="4551" b="1" dirty="0" err="1">
                <a:solidFill>
                  <a:srgbClr val="DE006E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jutalékai</a:t>
            </a:r>
            <a:endParaRPr lang="hu-HU" sz="4551" b="1" dirty="0">
              <a:solidFill>
                <a:srgbClr val="DE006E"/>
              </a:solidFill>
              <a:latin typeface="MetaPro-Black" panose="02000503050000020004" pitchFamily="50" charset="0"/>
              <a:ea typeface="Times New Roman" charset="0"/>
              <a:cs typeface="Times New Roman" charset="0"/>
              <a:sym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4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5" name="Picture 35">
            <a:extLst>
              <a:ext uri="{FF2B5EF4-FFF2-40B4-BE49-F238E27FC236}">
                <a16:creationId xmlns:a16="http://schemas.microsoft.com/office/drawing/2014/main" id="{455E5F88-ED3C-47DB-AAA4-8F112DB3A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35" y="5210232"/>
            <a:ext cx="159543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A940E44F-03DE-4EF6-B713-78771EFD3D7B}"/>
              </a:ext>
            </a:extLst>
          </p:cNvPr>
          <p:cNvSpPr txBox="1"/>
          <p:nvPr/>
        </p:nvSpPr>
        <p:spPr>
          <a:xfrm>
            <a:off x="8347783" y="6879148"/>
            <a:ext cx="2244578" cy="6543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4949" tIns="64949" rIns="64949" bIns="64949" spcCol="38057">
            <a:spAutoFit/>
          </a:bodyPr>
          <a:lstStyle/>
          <a:p>
            <a:pPr algn="ctr">
              <a:defRPr/>
            </a:pPr>
            <a:r>
              <a:rPr lang="hu-HU" sz="3400" kern="0" dirty="0">
                <a:solidFill>
                  <a:srgbClr val="DE006E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980 000 Ft</a:t>
            </a: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F80F6552-AF24-4438-8149-7BE8A7E8CACC}"/>
              </a:ext>
            </a:extLst>
          </p:cNvPr>
          <p:cNvSpPr txBox="1"/>
          <p:nvPr/>
        </p:nvSpPr>
        <p:spPr>
          <a:xfrm>
            <a:off x="8687432" y="5332183"/>
            <a:ext cx="1626758" cy="4376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4949" tIns="64949" rIns="64949" bIns="64949" spcCol="38057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kern="0" dirty="0">
                <a:solidFill>
                  <a:srgbClr val="4B4B4B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AJÁNLÓI</a:t>
            </a:r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E36A829C-CBE9-4D7A-876A-AD4C0F7A580B}"/>
              </a:ext>
            </a:extLst>
          </p:cNvPr>
          <p:cNvSpPr txBox="1"/>
          <p:nvPr/>
        </p:nvSpPr>
        <p:spPr>
          <a:xfrm>
            <a:off x="8621934" y="2063952"/>
            <a:ext cx="1727757" cy="9313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64949" tIns="64949" rIns="64949" bIns="64949" spcCol="38057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CC0066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III.</a:t>
            </a:r>
            <a:endParaRPr lang="hu-HU" sz="3400" kern="0" dirty="0">
              <a:solidFill>
                <a:srgbClr val="CC0066"/>
              </a:solidFill>
              <a:latin typeface="MetaPro-Black" panose="02000503050000020004" pitchFamily="50" charset="0"/>
              <a:ea typeface="Times New Roman" charset="0"/>
              <a:cs typeface="Times New Roman" charset="0"/>
              <a:sym typeface="Arial"/>
            </a:endParaRP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chemeClr val="bg1">
                    <a:lumMod val="50000"/>
                  </a:schemeClr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KATEGÓRIA</a:t>
            </a:r>
          </a:p>
        </p:txBody>
      </p:sp>
      <p:pic>
        <p:nvPicPr>
          <p:cNvPr id="146442" name="Picture 26">
            <a:extLst>
              <a:ext uri="{FF2B5EF4-FFF2-40B4-BE49-F238E27FC236}">
                <a16:creationId xmlns:a16="http://schemas.microsoft.com/office/drawing/2014/main" id="{37881EBF-9DE2-4815-BF6B-6769B6989F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697" y="3048057"/>
            <a:ext cx="844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43" name="Picture 27">
            <a:extLst>
              <a:ext uri="{FF2B5EF4-FFF2-40B4-BE49-F238E27FC236}">
                <a16:creationId xmlns:a16="http://schemas.microsoft.com/office/drawing/2014/main" id="{27B4381C-8E2F-45F0-B813-1D8E8BF2D9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604" y="2918027"/>
            <a:ext cx="844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44" name="Picture 37">
            <a:extLst>
              <a:ext uri="{FF2B5EF4-FFF2-40B4-BE49-F238E27FC236}">
                <a16:creationId xmlns:a16="http://schemas.microsoft.com/office/drawing/2014/main" id="{9D70D359-2849-4E19-8864-0277620F35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410" y="6048432"/>
            <a:ext cx="5429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6446" name="Csoportba foglalás 2">
            <a:extLst>
              <a:ext uri="{FF2B5EF4-FFF2-40B4-BE49-F238E27FC236}">
                <a16:creationId xmlns:a16="http://schemas.microsoft.com/office/drawing/2014/main" id="{F6CDBDDC-1F1E-4BA3-8BED-9F76831FF16E}"/>
              </a:ext>
            </a:extLst>
          </p:cNvPr>
          <p:cNvGrpSpPr>
            <a:grpSpLocks/>
          </p:cNvGrpSpPr>
          <p:nvPr/>
        </p:nvGrpSpPr>
        <p:grpSpPr bwMode="auto">
          <a:xfrm>
            <a:off x="4256362" y="2058043"/>
            <a:ext cx="3108325" cy="5370374"/>
            <a:chOff x="2968682" y="1804459"/>
            <a:chExt cx="3662145" cy="6145471"/>
          </a:xfrm>
        </p:grpSpPr>
        <p:pic>
          <p:nvPicPr>
            <p:cNvPr id="146473" name="Picture 28">
              <a:extLst>
                <a:ext uri="{FF2B5EF4-FFF2-40B4-BE49-F238E27FC236}">
                  <a16:creationId xmlns:a16="http://schemas.microsoft.com/office/drawing/2014/main" id="{D09EA46D-545C-45D0-B7A0-DD577A34E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8682" y="2853577"/>
              <a:ext cx="995681" cy="433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74" name="Picture 31">
              <a:extLst>
                <a:ext uri="{FF2B5EF4-FFF2-40B4-BE49-F238E27FC236}">
                  <a16:creationId xmlns:a16="http://schemas.microsoft.com/office/drawing/2014/main" id="{26EA36EC-3FBC-4F65-A170-5FF1B853C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3778" y="3222792"/>
              <a:ext cx="2917049" cy="1616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75" name="Picture 48">
              <a:extLst>
                <a:ext uri="{FF2B5EF4-FFF2-40B4-BE49-F238E27FC236}">
                  <a16:creationId xmlns:a16="http://schemas.microsoft.com/office/drawing/2014/main" id="{5EDC857E-68C6-4471-8B01-54B0A6752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9362" y="5318011"/>
              <a:ext cx="1880728" cy="675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3A3A6217-31CE-4D7D-AF1E-E863313F5AC2}"/>
                </a:ext>
              </a:extLst>
            </p:cNvPr>
            <p:cNvSpPr txBox="1"/>
            <p:nvPr/>
          </p:nvSpPr>
          <p:spPr>
            <a:xfrm>
              <a:off x="4209362" y="3578929"/>
              <a:ext cx="2170427" cy="6433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65023" tIns="65023" rIns="65023" bIns="65023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800" kern="0" dirty="0">
                  <a:solidFill>
                    <a:srgbClr val="4B4B4B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52 500 Ft</a:t>
              </a: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519749D2-407A-4275-AE40-DD5EE200A198}"/>
                </a:ext>
              </a:extLst>
            </p:cNvPr>
            <p:cNvSpPr txBox="1"/>
            <p:nvPr/>
          </p:nvSpPr>
          <p:spPr>
            <a:xfrm>
              <a:off x="3873806" y="7200926"/>
              <a:ext cx="2639890" cy="7490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65023" tIns="65023" rIns="65023" bIns="65023" spcCol="38100">
              <a:spAutoFit/>
            </a:bodyPr>
            <a:lstStyle/>
            <a:p>
              <a:pPr algn="ctr">
                <a:defRPr/>
              </a:pPr>
              <a:r>
                <a:rPr lang="hu-HU" sz="3400" kern="0" dirty="0">
                  <a:solidFill>
                    <a:srgbClr val="DE006E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315 000 Ft  </a:t>
              </a:r>
            </a:p>
          </p:txBody>
        </p:sp>
        <p:sp>
          <p:nvSpPr>
            <p:cNvPr id="14" name="TextBox 15">
              <a:extLst>
                <a:ext uri="{FF2B5EF4-FFF2-40B4-BE49-F238E27FC236}">
                  <a16:creationId xmlns:a16="http://schemas.microsoft.com/office/drawing/2014/main" id="{FF06B8CA-4E6B-46AB-B665-07FC2547042D}"/>
                </a:ext>
              </a:extLst>
            </p:cNvPr>
            <p:cNvSpPr txBox="1"/>
            <p:nvPr/>
          </p:nvSpPr>
          <p:spPr>
            <a:xfrm>
              <a:off x="4209362" y="5459751"/>
              <a:ext cx="1940461" cy="5025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65023" tIns="65023" rIns="65023" bIns="65023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000" kern="0" dirty="0">
                  <a:solidFill>
                    <a:srgbClr val="4B4B4B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AJÁNLÓI</a:t>
              </a:r>
            </a:p>
          </p:txBody>
        </p:sp>
        <p:sp>
          <p:nvSpPr>
            <p:cNvPr id="17" name="TextBox 23">
              <a:extLst>
                <a:ext uri="{FF2B5EF4-FFF2-40B4-BE49-F238E27FC236}">
                  <a16:creationId xmlns:a16="http://schemas.microsoft.com/office/drawing/2014/main" id="{295E9F43-E65F-44CC-9E73-67EB2091A608}"/>
                </a:ext>
              </a:extLst>
            </p:cNvPr>
            <p:cNvSpPr txBox="1"/>
            <p:nvPr/>
          </p:nvSpPr>
          <p:spPr>
            <a:xfrm>
              <a:off x="4148543" y="1804459"/>
              <a:ext cx="2036634" cy="10662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65023" tIns="65023" rIns="65023" bIns="65023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800" kern="0" dirty="0">
                  <a:solidFill>
                    <a:srgbClr val="CC0066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II.</a:t>
              </a:r>
            </a:p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kern="0" dirty="0">
                  <a:solidFill>
                    <a:schemeClr val="bg1">
                      <a:lumMod val="50000"/>
                    </a:schemeClr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KATEGÓRIA</a:t>
              </a:r>
            </a:p>
          </p:txBody>
        </p:sp>
        <p:pic>
          <p:nvPicPr>
            <p:cNvPr id="146480" name="Picture 36">
              <a:extLst>
                <a:ext uri="{FF2B5EF4-FFF2-40B4-BE49-F238E27FC236}">
                  <a16:creationId xmlns:a16="http://schemas.microsoft.com/office/drawing/2014/main" id="{85F208D0-750D-4368-B353-30F9419B1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4765" y="6277567"/>
              <a:ext cx="641209" cy="894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81" name="Picture 42">
              <a:extLst>
                <a:ext uri="{FF2B5EF4-FFF2-40B4-BE49-F238E27FC236}">
                  <a16:creationId xmlns:a16="http://schemas.microsoft.com/office/drawing/2014/main" id="{A11DA23F-29F5-40F8-868B-4FBEC4D49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0855" y="4548109"/>
              <a:ext cx="42898" cy="754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6447" name="Picture 43">
            <a:extLst>
              <a:ext uri="{FF2B5EF4-FFF2-40B4-BE49-F238E27FC236}">
                <a16:creationId xmlns:a16="http://schemas.microsoft.com/office/drawing/2014/main" id="{0A2B00DD-FA3E-473C-8001-C9B8C0004E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873" y="4537132"/>
            <a:ext cx="3810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49" name="Picture 31">
            <a:extLst>
              <a:ext uri="{FF2B5EF4-FFF2-40B4-BE49-F238E27FC236}">
                <a16:creationId xmlns:a16="http://schemas.microsoft.com/office/drawing/2014/main" id="{F8BFC0CE-FAA9-48F6-95BB-CCD9D84759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497" y="3379844"/>
            <a:ext cx="2911475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6">
            <a:extLst>
              <a:ext uri="{FF2B5EF4-FFF2-40B4-BE49-F238E27FC236}">
                <a16:creationId xmlns:a16="http://schemas.microsoft.com/office/drawing/2014/main" id="{3E4AF1D9-1795-495A-AE1E-0CA74F66DD76}"/>
              </a:ext>
            </a:extLst>
          </p:cNvPr>
          <p:cNvSpPr txBox="1"/>
          <p:nvPr/>
        </p:nvSpPr>
        <p:spPr>
          <a:xfrm>
            <a:off x="8914949" y="3701083"/>
            <a:ext cx="1873263" cy="5620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64949" tIns="64949" rIns="64949" bIns="64949" spcCol="38057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B4B4B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140 000 Ft</a:t>
            </a:r>
          </a:p>
        </p:txBody>
      </p:sp>
      <p:grpSp>
        <p:nvGrpSpPr>
          <p:cNvPr id="146453" name="Csoportba foglalás 38">
            <a:extLst>
              <a:ext uri="{FF2B5EF4-FFF2-40B4-BE49-F238E27FC236}">
                <a16:creationId xmlns:a16="http://schemas.microsoft.com/office/drawing/2014/main" id="{C6D18B0D-16D4-4013-A396-C03F5FEA4582}"/>
              </a:ext>
            </a:extLst>
          </p:cNvPr>
          <p:cNvGrpSpPr>
            <a:grpSpLocks/>
          </p:cNvGrpSpPr>
          <p:nvPr/>
        </p:nvGrpSpPr>
        <p:grpSpPr bwMode="auto">
          <a:xfrm>
            <a:off x="2044911" y="2058043"/>
            <a:ext cx="2756244" cy="5379925"/>
            <a:chOff x="3713778" y="1804459"/>
            <a:chExt cx="3248639" cy="6156649"/>
          </a:xfrm>
        </p:grpSpPr>
        <p:pic>
          <p:nvPicPr>
            <p:cNvPr id="146465" name="Picture 31">
              <a:extLst>
                <a:ext uri="{FF2B5EF4-FFF2-40B4-BE49-F238E27FC236}">
                  <a16:creationId xmlns:a16="http://schemas.microsoft.com/office/drawing/2014/main" id="{480BC257-27F4-4AA1-8CE8-3121C163B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3778" y="3222792"/>
              <a:ext cx="2917049" cy="1616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66" name="Picture 48">
              <a:extLst>
                <a:ext uri="{FF2B5EF4-FFF2-40B4-BE49-F238E27FC236}">
                  <a16:creationId xmlns:a16="http://schemas.microsoft.com/office/drawing/2014/main" id="{C5973A61-256A-4BED-85FB-52E203780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9362" y="5318011"/>
              <a:ext cx="1880728" cy="675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Box 6">
              <a:extLst>
                <a:ext uri="{FF2B5EF4-FFF2-40B4-BE49-F238E27FC236}">
                  <a16:creationId xmlns:a16="http://schemas.microsoft.com/office/drawing/2014/main" id="{513B1FE0-BA55-434C-A9B3-6527E7096D83}"/>
                </a:ext>
              </a:extLst>
            </p:cNvPr>
            <p:cNvSpPr txBox="1"/>
            <p:nvPr/>
          </p:nvSpPr>
          <p:spPr>
            <a:xfrm>
              <a:off x="3713778" y="3563765"/>
              <a:ext cx="3248639" cy="6433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square" lIns="65023" tIns="65023" rIns="65023" bIns="65023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800" kern="0" dirty="0">
                  <a:solidFill>
                    <a:srgbClr val="4B4B4B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17 500 </a:t>
              </a:r>
              <a:r>
                <a:rPr lang="hu-HU" sz="2400" kern="0" dirty="0">
                  <a:solidFill>
                    <a:srgbClr val="4B4B4B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Ft</a:t>
              </a:r>
            </a:p>
          </p:txBody>
        </p:sp>
        <p:sp>
          <p:nvSpPr>
            <p:cNvPr id="44" name="TextBox 10">
              <a:extLst>
                <a:ext uri="{FF2B5EF4-FFF2-40B4-BE49-F238E27FC236}">
                  <a16:creationId xmlns:a16="http://schemas.microsoft.com/office/drawing/2014/main" id="{1A6A0D1B-931E-884B-AD60-E549AF36F8B9}"/>
                </a:ext>
              </a:extLst>
            </p:cNvPr>
            <p:cNvSpPr txBox="1"/>
            <p:nvPr/>
          </p:nvSpPr>
          <p:spPr>
            <a:xfrm>
              <a:off x="3742911" y="7212074"/>
              <a:ext cx="3086270" cy="749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square" lIns="65023" tIns="65023" rIns="65023" bIns="65023" spcCol="38100">
              <a:spAutoFit/>
            </a:bodyPr>
            <a:lstStyle/>
            <a:p>
              <a:pPr algn="ctr">
                <a:defRPr/>
              </a:pPr>
              <a:r>
                <a:rPr lang="hu-HU" sz="3400" kern="0" dirty="0">
                  <a:solidFill>
                    <a:srgbClr val="DE006E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105 000 Ft  </a:t>
              </a:r>
            </a:p>
          </p:txBody>
        </p:sp>
        <p:sp>
          <p:nvSpPr>
            <p:cNvPr id="45" name="TextBox 15">
              <a:extLst>
                <a:ext uri="{FF2B5EF4-FFF2-40B4-BE49-F238E27FC236}">
                  <a16:creationId xmlns:a16="http://schemas.microsoft.com/office/drawing/2014/main" id="{0DDCEFF9-70AF-D64E-AE34-37992D348B1D}"/>
                </a:ext>
              </a:extLst>
            </p:cNvPr>
            <p:cNvSpPr txBox="1"/>
            <p:nvPr/>
          </p:nvSpPr>
          <p:spPr>
            <a:xfrm>
              <a:off x="4209362" y="5459749"/>
              <a:ext cx="1940462" cy="5025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65023" tIns="65023" rIns="65023" bIns="65023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000" kern="0" dirty="0">
                  <a:solidFill>
                    <a:srgbClr val="4B4B4B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AJÁNLÓI</a:t>
              </a:r>
            </a:p>
          </p:txBody>
        </p:sp>
        <p:sp>
          <p:nvSpPr>
            <p:cNvPr id="46" name="TextBox 23">
              <a:extLst>
                <a:ext uri="{FF2B5EF4-FFF2-40B4-BE49-F238E27FC236}">
                  <a16:creationId xmlns:a16="http://schemas.microsoft.com/office/drawing/2014/main" id="{1CC84511-A19A-1245-9C14-F56A60CC1573}"/>
                </a:ext>
              </a:extLst>
            </p:cNvPr>
            <p:cNvSpPr txBox="1"/>
            <p:nvPr/>
          </p:nvSpPr>
          <p:spPr>
            <a:xfrm>
              <a:off x="4148548" y="1804459"/>
              <a:ext cx="2036634" cy="10662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65023" tIns="65023" rIns="65023" bIns="65023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800" kern="0" dirty="0">
                  <a:solidFill>
                    <a:srgbClr val="CC0066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I.</a:t>
              </a:r>
            </a:p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kern="0" dirty="0">
                  <a:solidFill>
                    <a:schemeClr val="bg1">
                      <a:lumMod val="50000"/>
                    </a:schemeClr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KATEGÓRIA</a:t>
              </a:r>
            </a:p>
          </p:txBody>
        </p:sp>
        <p:pic>
          <p:nvPicPr>
            <p:cNvPr id="146471" name="Picture 36">
              <a:extLst>
                <a:ext uri="{FF2B5EF4-FFF2-40B4-BE49-F238E27FC236}">
                  <a16:creationId xmlns:a16="http://schemas.microsoft.com/office/drawing/2014/main" id="{102E7953-8C8C-48D8-87B1-16C5269CB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4765" y="6277567"/>
              <a:ext cx="641209" cy="894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72" name="Picture 42">
              <a:extLst>
                <a:ext uri="{FF2B5EF4-FFF2-40B4-BE49-F238E27FC236}">
                  <a16:creationId xmlns:a16="http://schemas.microsoft.com/office/drawing/2014/main" id="{8CEFEED2-7566-4198-9E7F-604AADD4D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0855" y="4548109"/>
              <a:ext cx="42898" cy="754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" name="Szövegdoboz 50">
            <a:extLst>
              <a:ext uri="{FF2B5EF4-FFF2-40B4-BE49-F238E27FC236}">
                <a16:creationId xmlns:a16="http://schemas.microsoft.com/office/drawing/2014/main" id="{D90D4F76-9DF8-4EFB-B868-76B702CC3EBE}"/>
              </a:ext>
            </a:extLst>
          </p:cNvPr>
          <p:cNvSpPr txBox="1"/>
          <p:nvPr/>
        </p:nvSpPr>
        <p:spPr>
          <a:xfrm>
            <a:off x="690464" y="239925"/>
            <a:ext cx="11686593" cy="8316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3" tIns="65023" rIns="65023" bIns="65023" spcCol="38100">
            <a:spAutoFit/>
          </a:bodyPr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551" b="1" dirty="0">
                <a:solidFill>
                  <a:srgbClr val="DE006E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SCC Kategóriák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1">
            <a:extLst>
              <a:ext uri="{FF2B5EF4-FFF2-40B4-BE49-F238E27FC236}">
                <a16:creationId xmlns:a16="http://schemas.microsoft.com/office/drawing/2014/main" id="{9F223CD3-6350-4B10-A23F-5EBF2B16B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1900"/>
            <a:ext cx="3389313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0" name="Rectangle 2">
            <a:extLst>
              <a:ext uri="{FF2B5EF4-FFF2-40B4-BE49-F238E27FC236}">
                <a16:creationId xmlns:a16="http://schemas.microsoft.com/office/drawing/2014/main" id="{F7E0402C-74A7-402F-9CCA-D4E8AC764FB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819400" y="2895600"/>
            <a:ext cx="10185400" cy="5095875"/>
          </a:xfrm>
        </p:spPr>
        <p:txBody>
          <a:bodyPr vert="horz" wrap="square" tIns="31674" numCol="1" anchor="t" anchorCtr="0" compatLnSpc="1">
            <a:prstTxWarp prst="textNoShape">
              <a:avLst/>
            </a:prstTxWarp>
          </a:bodyPr>
          <a:lstStyle/>
          <a:p>
            <a:pPr marL="0" indent="0">
              <a:buClrTx/>
              <a:buFont typeface="Wingdings" panose="05000000000000000000" pitchFamily="2" charset="2"/>
              <a:buNone/>
              <a:tabLst>
                <a:tab pos="0" algn="l"/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1938" algn="l"/>
                <a:tab pos="8339138" algn="l"/>
                <a:tab pos="8796338" algn="l"/>
              </a:tabLst>
            </a:pPr>
            <a:r>
              <a:rPr lang="hu-HU" altLang="en-US" sz="5400" b="1">
                <a:solidFill>
                  <a:srgbClr val="666666"/>
                </a:solidFill>
                <a:latin typeface="MetaPro-Black" panose="02000503050000020004" pitchFamily="50" charset="0"/>
              </a:rPr>
              <a:t>Miről fogok beszélni…</a:t>
            </a:r>
            <a:endParaRPr lang="en-US" altLang="en-US" sz="5400" b="1">
              <a:solidFill>
                <a:srgbClr val="666666"/>
              </a:solidFill>
              <a:latin typeface="MetaPro-Black" panose="02000503050000020004" pitchFamily="50" charset="0"/>
            </a:endParaRPr>
          </a:p>
          <a:p>
            <a:pPr marL="0" indent="0">
              <a:buClrTx/>
              <a:buFont typeface="Wingdings" panose="05000000000000000000" pitchFamily="2" charset="2"/>
              <a:buNone/>
              <a:tabLst>
                <a:tab pos="0" algn="l"/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1938" algn="l"/>
                <a:tab pos="8339138" algn="l"/>
                <a:tab pos="8796338" algn="l"/>
              </a:tabLst>
            </a:pPr>
            <a:endParaRPr lang="en-US" altLang="en-US" sz="3600">
              <a:solidFill>
                <a:srgbClr val="FF0066"/>
              </a:solidFill>
              <a:latin typeface="MetaPro-Black" panose="02000503050000020004" pitchFamily="50" charset="0"/>
            </a:endParaRPr>
          </a:p>
          <a:p>
            <a:pPr marL="0" indent="0">
              <a:buClrTx/>
              <a:buFont typeface="Wingdings" panose="05000000000000000000" pitchFamily="2" charset="2"/>
              <a:buNone/>
              <a:tabLst>
                <a:tab pos="0" algn="l"/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1938" algn="l"/>
                <a:tab pos="8339138" algn="l"/>
                <a:tab pos="8796338" algn="l"/>
              </a:tabLst>
            </a:pPr>
            <a:r>
              <a:rPr lang="hu-HU" altLang="en-US" sz="3600">
                <a:solidFill>
                  <a:srgbClr val="DD026E"/>
                </a:solidFill>
                <a:latin typeface="MetaPro-Black" panose="02000503050000020004" pitchFamily="50" charset="0"/>
              </a:rPr>
              <a:t>1</a:t>
            </a:r>
            <a:r>
              <a:rPr lang="en-US" altLang="en-US" sz="3600">
                <a:solidFill>
                  <a:srgbClr val="DD026E"/>
                </a:solidFill>
                <a:latin typeface="MetaPro-Black" panose="02000503050000020004" pitchFamily="50" charset="0"/>
              </a:rPr>
              <a:t>. </a:t>
            </a:r>
            <a:r>
              <a:rPr lang="hu-HU" altLang="en-US" sz="3600">
                <a:solidFill>
                  <a:srgbClr val="DD026E"/>
                </a:solidFill>
                <a:latin typeface="MetaPro-Black" panose="02000503050000020004" pitchFamily="50" charset="0"/>
              </a:rPr>
              <a:t>Bemutatom az SCnetet..</a:t>
            </a:r>
          </a:p>
          <a:p>
            <a:pPr marL="0" indent="0">
              <a:buClrTx/>
              <a:buFont typeface="Wingdings" panose="05000000000000000000" pitchFamily="2" charset="2"/>
              <a:buNone/>
              <a:tabLst>
                <a:tab pos="0" algn="l"/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1938" algn="l"/>
                <a:tab pos="8339138" algn="l"/>
                <a:tab pos="8796338" algn="l"/>
              </a:tabLst>
            </a:pPr>
            <a:r>
              <a:rPr lang="hu-HU" altLang="en-US" sz="3600">
                <a:solidFill>
                  <a:srgbClr val="DD026E"/>
                </a:solidFill>
                <a:latin typeface="MetaPro-Black" panose="02000503050000020004" pitchFamily="50" charset="0"/>
              </a:rPr>
              <a:t>2. Miért jó vásárlóként használnom a rendszert...</a:t>
            </a:r>
            <a:endParaRPr lang="en-US" altLang="en-US" sz="3600">
              <a:solidFill>
                <a:srgbClr val="DD026E"/>
              </a:solidFill>
              <a:latin typeface="MetaPro-Black" panose="02000503050000020004" pitchFamily="50" charset="0"/>
            </a:endParaRPr>
          </a:p>
          <a:p>
            <a:pPr marL="0" indent="0">
              <a:buClrTx/>
              <a:buFont typeface="Wingdings" panose="05000000000000000000" pitchFamily="2" charset="2"/>
              <a:buNone/>
              <a:tabLst>
                <a:tab pos="0" algn="l"/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1938" algn="l"/>
                <a:tab pos="8339138" algn="l"/>
                <a:tab pos="8796338" algn="l"/>
              </a:tabLst>
            </a:pPr>
            <a:r>
              <a:rPr lang="hu-HU" altLang="en-US" sz="3600">
                <a:solidFill>
                  <a:srgbClr val="DD026E"/>
                </a:solidFill>
                <a:latin typeface="MetaPro-Black" panose="02000503050000020004" pitchFamily="50" charset="0"/>
              </a:rPr>
              <a:t>3</a:t>
            </a:r>
            <a:r>
              <a:rPr lang="en-US" altLang="en-US" sz="3600">
                <a:solidFill>
                  <a:srgbClr val="DD026E"/>
                </a:solidFill>
                <a:latin typeface="MetaPro-Black" panose="02000503050000020004" pitchFamily="50" charset="0"/>
              </a:rPr>
              <a:t>. </a:t>
            </a:r>
            <a:r>
              <a:rPr lang="hu-HU" altLang="en-US" sz="3600">
                <a:solidFill>
                  <a:srgbClr val="DD026E"/>
                </a:solidFill>
                <a:latin typeface="MetaPro-Black" panose="02000503050000020004" pitchFamily="50" charset="0"/>
              </a:rPr>
              <a:t>Miért jó tovább ajánlani a rendszert..</a:t>
            </a:r>
            <a:endParaRPr lang="en-US" altLang="en-US" sz="3600">
              <a:solidFill>
                <a:srgbClr val="DD026E"/>
              </a:solidFill>
              <a:latin typeface="MetaPro-Black" panose="02000503050000020004" pitchFamily="50" charset="0"/>
            </a:endParaRPr>
          </a:p>
          <a:p>
            <a:pPr marL="0" indent="0">
              <a:buClrTx/>
              <a:buFont typeface="Wingdings" panose="05000000000000000000" pitchFamily="2" charset="2"/>
              <a:buNone/>
              <a:tabLst>
                <a:tab pos="0" algn="l"/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1938" algn="l"/>
                <a:tab pos="8339138" algn="l"/>
                <a:tab pos="8796338" algn="l"/>
              </a:tabLst>
            </a:pPr>
            <a:r>
              <a:rPr lang="hu-HU" altLang="en-US" sz="3600">
                <a:solidFill>
                  <a:srgbClr val="DD026E"/>
                </a:solidFill>
                <a:latin typeface="MetaPro-Black" panose="02000503050000020004" pitchFamily="50" charset="0"/>
              </a:rPr>
              <a:t>4</a:t>
            </a:r>
            <a:r>
              <a:rPr lang="en-US" altLang="en-US" sz="3600">
                <a:solidFill>
                  <a:srgbClr val="DD026E"/>
                </a:solidFill>
                <a:latin typeface="MetaPro-Black" panose="02000503050000020004" pitchFamily="50" charset="0"/>
              </a:rPr>
              <a:t>. </a:t>
            </a:r>
            <a:r>
              <a:rPr lang="hu-HU" altLang="en-US" sz="3600">
                <a:solidFill>
                  <a:srgbClr val="DD026E"/>
                </a:solidFill>
                <a:latin typeface="MetaPro-Black" panose="02000503050000020004" pitchFamily="50" charset="0"/>
              </a:rPr>
              <a:t>Milyen karriert építhetek.. </a:t>
            </a:r>
            <a:endParaRPr lang="en-US" altLang="en-US" sz="3600">
              <a:solidFill>
                <a:srgbClr val="DD026E"/>
              </a:solidFill>
              <a:latin typeface="MetaPro-Black" panose="02000503050000020004" pitchFamily="50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47">
            <a:extLst>
              <a:ext uri="{FF2B5EF4-FFF2-40B4-BE49-F238E27FC236}">
                <a16:creationId xmlns:a16="http://schemas.microsoft.com/office/drawing/2014/main" id="{3E35E177-254D-450B-9261-76C81717D1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88" y="5318125"/>
            <a:ext cx="188118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59" name="Picture 35">
            <a:extLst>
              <a:ext uri="{FF2B5EF4-FFF2-40B4-BE49-F238E27FC236}">
                <a16:creationId xmlns:a16="http://schemas.microsoft.com/office/drawing/2014/main" id="{E617EE9A-CEE3-4BF1-9F3A-7452F9FAF2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038" y="5318125"/>
            <a:ext cx="18796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60" name="Picture 48">
            <a:extLst>
              <a:ext uri="{FF2B5EF4-FFF2-40B4-BE49-F238E27FC236}">
                <a16:creationId xmlns:a16="http://schemas.microsoft.com/office/drawing/2014/main" id="{1484ED2D-FEEE-420C-B99A-105A606125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463" y="5318125"/>
            <a:ext cx="18827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6C146C54-F78E-4B27-BE19-80E08759BD65}"/>
              </a:ext>
            </a:extLst>
          </p:cNvPr>
          <p:cNvSpPr txBox="1"/>
          <p:nvPr/>
        </p:nvSpPr>
        <p:spPr>
          <a:xfrm>
            <a:off x="4728430" y="3365923"/>
            <a:ext cx="1198367" cy="10944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3968" tIns="63968" rIns="63968" bIns="63968" spcCol="37497">
            <a:spAutoFit/>
          </a:bodyPr>
          <a:lstStyle/>
          <a:p>
            <a:pPr defTabSz="900774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100" kern="0">
                <a:solidFill>
                  <a:srgbClr val="4B4B4B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1.200 </a:t>
            </a:r>
            <a:br>
              <a:rPr lang="hu-HU" sz="3100" kern="0">
                <a:solidFill>
                  <a:srgbClr val="4B4B4B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</a:br>
            <a:r>
              <a:rPr lang="hu-HU" sz="3100" kern="0">
                <a:solidFill>
                  <a:srgbClr val="4B4B4B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    </a:t>
            </a:r>
            <a:r>
              <a:rPr lang="hu-HU" sz="2800" kern="0">
                <a:solidFill>
                  <a:srgbClr val="4B4B4B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€</a:t>
            </a:r>
            <a:endParaRPr lang="hu-HU" sz="2800" kern="0" dirty="0">
              <a:solidFill>
                <a:srgbClr val="4B4B4B"/>
              </a:solidFill>
              <a:latin typeface="MetaPro-Black" panose="02000503050000020004" pitchFamily="50" charset="0"/>
              <a:ea typeface="Times New Roman" charset="0"/>
              <a:cs typeface="Times New Roman" charset="0"/>
              <a:sym typeface="Arial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96385A17-5524-4B07-B60E-6C35F3D24B5D}"/>
              </a:ext>
            </a:extLst>
          </p:cNvPr>
          <p:cNvSpPr txBox="1"/>
          <p:nvPr/>
        </p:nvSpPr>
        <p:spPr>
          <a:xfrm>
            <a:off x="4138844" y="7313316"/>
            <a:ext cx="2180460" cy="6565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3968" tIns="63968" rIns="63968" bIns="63968" spcCol="37497">
            <a:spAutoFit/>
          </a:bodyPr>
          <a:lstStyle/>
          <a:p>
            <a:pPr algn="ctr" defTabSz="900774">
              <a:defRPr/>
            </a:pPr>
            <a:r>
              <a:rPr lang="hu-HU" sz="3400" kern="0" dirty="0">
                <a:solidFill>
                  <a:srgbClr val="DE006E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9.000 €  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532F6C91-9C7E-4725-8C57-5A4316B33C28}"/>
              </a:ext>
            </a:extLst>
          </p:cNvPr>
          <p:cNvSpPr txBox="1"/>
          <p:nvPr/>
        </p:nvSpPr>
        <p:spPr>
          <a:xfrm>
            <a:off x="7172722" y="7313315"/>
            <a:ext cx="2456622" cy="6565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3968" tIns="63968" rIns="63968" bIns="63968" spcCol="37497">
            <a:spAutoFit/>
          </a:bodyPr>
          <a:lstStyle/>
          <a:p>
            <a:pPr algn="ctr" defTabSz="900774">
              <a:defRPr/>
            </a:pPr>
            <a:r>
              <a:rPr lang="hu-HU" sz="3400" kern="0" dirty="0">
                <a:solidFill>
                  <a:srgbClr val="DE006E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27.000 €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08B203A5-1A3B-4F07-80BD-EAB8E1E98C56}"/>
              </a:ext>
            </a:extLst>
          </p:cNvPr>
          <p:cNvSpPr txBox="1"/>
          <p:nvPr/>
        </p:nvSpPr>
        <p:spPr>
          <a:xfrm>
            <a:off x="10307235" y="7302321"/>
            <a:ext cx="2456622" cy="6565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3968" tIns="63968" rIns="63968" bIns="63968" spcCol="37497">
            <a:spAutoFit/>
          </a:bodyPr>
          <a:lstStyle/>
          <a:p>
            <a:pPr algn="ctr" defTabSz="900774">
              <a:defRPr/>
            </a:pPr>
            <a:r>
              <a:rPr lang="hu-HU" sz="3400" kern="0" dirty="0">
                <a:solidFill>
                  <a:srgbClr val="DE006E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50.000 € </a:t>
            </a: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C2997DDA-F45E-4F1C-8AD3-1BA8EDD46B2D}"/>
              </a:ext>
            </a:extLst>
          </p:cNvPr>
          <p:cNvSpPr txBox="1"/>
          <p:nvPr/>
        </p:nvSpPr>
        <p:spPr>
          <a:xfrm>
            <a:off x="4209362" y="5459901"/>
            <a:ext cx="1940462" cy="4376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3968" tIns="63968" rIns="63968" bIns="63968" spcCol="37497">
            <a:spAutoFit/>
          </a:bodyPr>
          <a:lstStyle/>
          <a:p>
            <a:pPr algn="ctr" defTabSz="900774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kern="0" dirty="0">
                <a:solidFill>
                  <a:srgbClr val="4B4B4B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AUTOMATA</a:t>
            </a: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8466DF2F-1515-4D02-9C9D-BC15F6F68001}"/>
              </a:ext>
            </a:extLst>
          </p:cNvPr>
          <p:cNvSpPr txBox="1"/>
          <p:nvPr/>
        </p:nvSpPr>
        <p:spPr>
          <a:xfrm>
            <a:off x="7470624" y="5457785"/>
            <a:ext cx="1857680" cy="4376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3968" tIns="63968" rIns="63968" bIns="63968" spcCol="37497">
            <a:spAutoFit/>
          </a:bodyPr>
          <a:lstStyle/>
          <a:p>
            <a:pPr algn="ctr" defTabSz="900774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kern="0" dirty="0">
                <a:solidFill>
                  <a:srgbClr val="4B4B4B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AUTOMATA</a:t>
            </a:r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D2FFAEAB-C0FD-459C-85D6-016C37AC9DFE}"/>
              </a:ext>
            </a:extLst>
          </p:cNvPr>
          <p:cNvSpPr txBox="1"/>
          <p:nvPr/>
        </p:nvSpPr>
        <p:spPr>
          <a:xfrm>
            <a:off x="10436315" y="5459901"/>
            <a:ext cx="2015175" cy="4376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3968" tIns="63968" rIns="63968" bIns="63968" spcCol="37497">
            <a:spAutoFit/>
          </a:bodyPr>
          <a:lstStyle/>
          <a:p>
            <a:pPr algn="ctr" defTabSz="900774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kern="0" dirty="0">
                <a:solidFill>
                  <a:srgbClr val="4B4B4B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AUTOMATA</a:t>
            </a:r>
          </a:p>
        </p:txBody>
      </p:sp>
      <p:sp>
        <p:nvSpPr>
          <p:cNvPr id="17" name="TextBox 23">
            <a:extLst>
              <a:ext uri="{FF2B5EF4-FFF2-40B4-BE49-F238E27FC236}">
                <a16:creationId xmlns:a16="http://schemas.microsoft.com/office/drawing/2014/main" id="{88169B89-978C-4980-A1B0-C4AF8417C64B}"/>
              </a:ext>
            </a:extLst>
          </p:cNvPr>
          <p:cNvSpPr txBox="1"/>
          <p:nvPr/>
        </p:nvSpPr>
        <p:spPr>
          <a:xfrm>
            <a:off x="4303980" y="1804610"/>
            <a:ext cx="1725776" cy="9294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63968" tIns="63968" rIns="63968" bIns="63968" spcCol="37497">
            <a:spAutoFit/>
          </a:bodyPr>
          <a:lstStyle/>
          <a:p>
            <a:pPr algn="ctr" defTabSz="900774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CC0066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IV.</a:t>
            </a:r>
          </a:p>
          <a:p>
            <a:pPr algn="ctr" defTabSz="900774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rgbClr val="FFFFFF">
                    <a:lumMod val="50000"/>
                  </a:srgbClr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KATEGÓRIA</a:t>
            </a:r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C226E8D4-31A1-4BC3-9EAA-5E27D4983ED0}"/>
              </a:ext>
            </a:extLst>
          </p:cNvPr>
          <p:cNvSpPr txBox="1"/>
          <p:nvPr/>
        </p:nvSpPr>
        <p:spPr>
          <a:xfrm>
            <a:off x="7489181" y="1716914"/>
            <a:ext cx="1725776" cy="9294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63968" tIns="63968" rIns="63968" bIns="63968" spcCol="37497">
            <a:spAutoFit/>
          </a:bodyPr>
          <a:lstStyle/>
          <a:p>
            <a:pPr algn="ctr" defTabSz="900774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CC0066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V.</a:t>
            </a:r>
            <a:endParaRPr lang="hu-HU" sz="3400" kern="0" dirty="0">
              <a:solidFill>
                <a:srgbClr val="CC0066"/>
              </a:solidFill>
              <a:latin typeface="MetaPro-Black" panose="02000503050000020004" pitchFamily="50" charset="0"/>
              <a:ea typeface="Times New Roman" charset="0"/>
              <a:cs typeface="Times New Roman" charset="0"/>
              <a:sym typeface="Arial"/>
            </a:endParaRPr>
          </a:p>
          <a:p>
            <a:pPr algn="ctr" defTabSz="900774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rgbClr val="FFFFFF">
                    <a:lumMod val="50000"/>
                  </a:srgbClr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KATEGÓRIA</a:t>
            </a:r>
          </a:p>
        </p:txBody>
      </p:sp>
      <p:sp>
        <p:nvSpPr>
          <p:cNvPr id="19" name="TextBox 25">
            <a:extLst>
              <a:ext uri="{FF2B5EF4-FFF2-40B4-BE49-F238E27FC236}">
                <a16:creationId xmlns:a16="http://schemas.microsoft.com/office/drawing/2014/main" id="{1E01EC79-3277-4799-9ABC-EBD9D0380EC7}"/>
              </a:ext>
            </a:extLst>
          </p:cNvPr>
          <p:cNvSpPr txBox="1"/>
          <p:nvPr/>
        </p:nvSpPr>
        <p:spPr>
          <a:xfrm>
            <a:off x="10545316" y="1802677"/>
            <a:ext cx="1725776" cy="9294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63968" tIns="63968" rIns="63968" bIns="63968" spcCol="37497">
            <a:spAutoFit/>
          </a:bodyPr>
          <a:lstStyle/>
          <a:p>
            <a:pPr algn="ctr" defTabSz="900774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CC0066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VI.</a:t>
            </a:r>
          </a:p>
          <a:p>
            <a:pPr algn="ctr" defTabSz="900774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rgbClr val="FFFFFF">
                    <a:lumMod val="50000"/>
                  </a:srgbClr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KATEGÓRIA</a:t>
            </a:r>
          </a:p>
        </p:txBody>
      </p:sp>
      <p:pic>
        <p:nvPicPr>
          <p:cNvPr id="147471" name="Picture 26">
            <a:extLst>
              <a:ext uri="{FF2B5EF4-FFF2-40B4-BE49-F238E27FC236}">
                <a16:creationId xmlns:a16="http://schemas.microsoft.com/office/drawing/2014/main" id="{9FC4A979-C686-4F00-A187-C61EF5B6E5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738" y="2843213"/>
            <a:ext cx="99695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2" name="Picture 27">
            <a:extLst>
              <a:ext uri="{FF2B5EF4-FFF2-40B4-BE49-F238E27FC236}">
                <a16:creationId xmlns:a16="http://schemas.microsoft.com/office/drawing/2014/main" id="{F9A7BBE5-A5C6-4351-B71A-155F7C16F7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3" y="2843213"/>
            <a:ext cx="99695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3" name="Picture 28">
            <a:extLst>
              <a:ext uri="{FF2B5EF4-FFF2-40B4-BE49-F238E27FC236}">
                <a16:creationId xmlns:a16="http://schemas.microsoft.com/office/drawing/2014/main" id="{1391622E-1231-4211-8615-329B74924F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2852738"/>
            <a:ext cx="995363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4" name="Picture 31">
            <a:extLst>
              <a:ext uri="{FF2B5EF4-FFF2-40B4-BE49-F238E27FC236}">
                <a16:creationId xmlns:a16="http://schemas.microsoft.com/office/drawing/2014/main" id="{28FE146A-A7AB-4326-ADEE-50801B7DC0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3" y="3222625"/>
            <a:ext cx="2917825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5" name="Picture 36">
            <a:extLst>
              <a:ext uri="{FF2B5EF4-FFF2-40B4-BE49-F238E27FC236}">
                <a16:creationId xmlns:a16="http://schemas.microsoft.com/office/drawing/2014/main" id="{C67AA228-8008-4E1D-A87C-3A01F42953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8" y="6278563"/>
            <a:ext cx="641350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6" name="Picture 37">
            <a:extLst>
              <a:ext uri="{FF2B5EF4-FFF2-40B4-BE49-F238E27FC236}">
                <a16:creationId xmlns:a16="http://schemas.microsoft.com/office/drawing/2014/main" id="{4E63EA32-E3CB-46DC-B890-A97ABA7666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6278563"/>
            <a:ext cx="641350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7" name="Picture 38">
            <a:extLst>
              <a:ext uri="{FF2B5EF4-FFF2-40B4-BE49-F238E27FC236}">
                <a16:creationId xmlns:a16="http://schemas.microsoft.com/office/drawing/2014/main" id="{69B95FE4-FB15-4F59-8303-F025A0EDFF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425" y="6278563"/>
            <a:ext cx="641350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8" name="Picture 42">
            <a:extLst>
              <a:ext uri="{FF2B5EF4-FFF2-40B4-BE49-F238E27FC236}">
                <a16:creationId xmlns:a16="http://schemas.microsoft.com/office/drawing/2014/main" id="{5EF33E38-A335-4EBE-9DCC-6B3064FB50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4546600"/>
            <a:ext cx="4286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9" name="Picture 43">
            <a:extLst>
              <a:ext uri="{FF2B5EF4-FFF2-40B4-BE49-F238E27FC236}">
                <a16:creationId xmlns:a16="http://schemas.microsoft.com/office/drawing/2014/main" id="{C26F5D3C-07EF-481B-8B8E-9EBE0F874A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5" y="4546600"/>
            <a:ext cx="4603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80" name="Picture 44">
            <a:extLst>
              <a:ext uri="{FF2B5EF4-FFF2-40B4-BE49-F238E27FC236}">
                <a16:creationId xmlns:a16="http://schemas.microsoft.com/office/drawing/2014/main" id="{144CD96A-49E9-44D0-B7C0-5310622A3B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988" y="4546600"/>
            <a:ext cx="4286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7481" name="Csoportba foglalás 31">
            <a:extLst>
              <a:ext uri="{FF2B5EF4-FFF2-40B4-BE49-F238E27FC236}">
                <a16:creationId xmlns:a16="http://schemas.microsoft.com/office/drawing/2014/main" id="{30A572C2-D588-4F9C-AA33-805E4BF220F8}"/>
              </a:ext>
            </a:extLst>
          </p:cNvPr>
          <p:cNvGrpSpPr>
            <a:grpSpLocks/>
          </p:cNvGrpSpPr>
          <p:nvPr/>
        </p:nvGrpSpPr>
        <p:grpSpPr bwMode="auto">
          <a:xfrm>
            <a:off x="554038" y="2852738"/>
            <a:ext cx="2905125" cy="5124450"/>
            <a:chOff x="9853613" y="3690938"/>
            <a:chExt cx="2043112" cy="3602029"/>
          </a:xfrm>
        </p:grpSpPr>
        <p:sp>
          <p:nvSpPr>
            <p:cNvPr id="33" name="TextBox 8">
              <a:extLst>
                <a:ext uri="{FF2B5EF4-FFF2-40B4-BE49-F238E27FC236}">
                  <a16:creationId xmlns:a16="http://schemas.microsoft.com/office/drawing/2014/main" id="{D0B1E0C8-71FA-42A8-A089-03BDBC3B2CFF}"/>
                </a:ext>
              </a:extLst>
            </p:cNvPr>
            <p:cNvSpPr txBox="1"/>
            <p:nvPr/>
          </p:nvSpPr>
          <p:spPr>
            <a:xfrm>
              <a:off x="10151002" y="6097178"/>
              <a:ext cx="1648178" cy="11957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65023" tIns="65023" rIns="65023" bIns="65023" spcCol="38100">
              <a:spAutoFit/>
            </a:bodyPr>
            <a:lstStyle/>
            <a:p>
              <a:pPr algn="ctr" defTabSz="900774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3400" kern="0" dirty="0">
                  <a:solidFill>
                    <a:srgbClr val="4B4B4B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SCC </a:t>
              </a:r>
            </a:p>
            <a:p>
              <a:pPr algn="ctr" defTabSz="900774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3400" kern="0" dirty="0">
                  <a:solidFill>
                    <a:srgbClr val="4B4B4B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AUTOMATA</a:t>
              </a:r>
            </a:p>
            <a:p>
              <a:pPr algn="ctr" defTabSz="900774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3400" kern="0" dirty="0">
                  <a:solidFill>
                    <a:srgbClr val="4B4B4B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€</a:t>
              </a:r>
            </a:p>
          </p:txBody>
        </p:sp>
        <p:pic>
          <p:nvPicPr>
            <p:cNvPr id="147488" name="Picture 4">
              <a:extLst>
                <a:ext uri="{FF2B5EF4-FFF2-40B4-BE49-F238E27FC236}">
                  <a16:creationId xmlns:a16="http://schemas.microsoft.com/office/drawing/2014/main" id="{A545C68C-DF7C-4D36-8C3E-67CC62E5F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3613" y="3690938"/>
              <a:ext cx="2043112" cy="2474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TextBox 6">
            <a:extLst>
              <a:ext uri="{FF2B5EF4-FFF2-40B4-BE49-F238E27FC236}">
                <a16:creationId xmlns:a16="http://schemas.microsoft.com/office/drawing/2014/main" id="{92396E8D-CDF9-4862-B3E1-4E639B9C215A}"/>
              </a:ext>
            </a:extLst>
          </p:cNvPr>
          <p:cNvSpPr txBox="1"/>
          <p:nvPr/>
        </p:nvSpPr>
        <p:spPr>
          <a:xfrm>
            <a:off x="7883944" y="3311556"/>
            <a:ext cx="1198367" cy="10944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3968" tIns="63968" rIns="63968" bIns="63968" spcCol="37497">
            <a:spAutoFit/>
          </a:bodyPr>
          <a:lstStyle/>
          <a:p>
            <a:pPr defTabSz="900774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100" kern="0" dirty="0">
                <a:solidFill>
                  <a:srgbClr val="4B4B4B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3.600 </a:t>
            </a:r>
            <a:br>
              <a:rPr lang="hu-HU" sz="3100" kern="0" dirty="0">
                <a:solidFill>
                  <a:srgbClr val="4B4B4B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</a:br>
            <a:r>
              <a:rPr lang="hu-HU" sz="3100" kern="0" dirty="0">
                <a:solidFill>
                  <a:srgbClr val="4B4B4B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    </a:t>
            </a:r>
            <a:r>
              <a:rPr lang="hu-HU" sz="2800" kern="0" dirty="0">
                <a:solidFill>
                  <a:srgbClr val="4B4B4B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€</a:t>
            </a:r>
          </a:p>
        </p:txBody>
      </p:sp>
      <p:pic>
        <p:nvPicPr>
          <p:cNvPr id="147483" name="Picture 31">
            <a:extLst>
              <a:ext uri="{FF2B5EF4-FFF2-40B4-BE49-F238E27FC236}">
                <a16:creationId xmlns:a16="http://schemas.microsoft.com/office/drawing/2014/main" id="{E74632C3-5743-47A0-A20A-07D74DF655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25" y="3222625"/>
            <a:ext cx="2917825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6">
            <a:extLst>
              <a:ext uri="{FF2B5EF4-FFF2-40B4-BE49-F238E27FC236}">
                <a16:creationId xmlns:a16="http://schemas.microsoft.com/office/drawing/2014/main" id="{7D1F1D2E-5AE0-4A13-9BB9-7FEB75F54837}"/>
              </a:ext>
            </a:extLst>
          </p:cNvPr>
          <p:cNvSpPr txBox="1"/>
          <p:nvPr/>
        </p:nvSpPr>
        <p:spPr>
          <a:xfrm>
            <a:off x="11069997" y="3343984"/>
            <a:ext cx="1198367" cy="10944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3968" tIns="63968" rIns="63968" bIns="63968" spcCol="37497">
            <a:spAutoFit/>
          </a:bodyPr>
          <a:lstStyle/>
          <a:p>
            <a:pPr defTabSz="900774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100" kern="0" dirty="0">
                <a:solidFill>
                  <a:srgbClr val="4B4B4B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7.200 </a:t>
            </a:r>
            <a:br>
              <a:rPr lang="hu-HU" sz="3100" kern="0" dirty="0">
                <a:solidFill>
                  <a:srgbClr val="4B4B4B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</a:br>
            <a:r>
              <a:rPr lang="hu-HU" sz="3100" kern="0" dirty="0">
                <a:solidFill>
                  <a:srgbClr val="4B4B4B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    </a:t>
            </a:r>
            <a:r>
              <a:rPr lang="hu-HU" sz="2800" kern="0" dirty="0">
                <a:solidFill>
                  <a:srgbClr val="4B4B4B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€</a:t>
            </a:r>
          </a:p>
        </p:txBody>
      </p:sp>
      <p:pic>
        <p:nvPicPr>
          <p:cNvPr id="147485" name="Picture 31">
            <a:extLst>
              <a:ext uri="{FF2B5EF4-FFF2-40B4-BE49-F238E27FC236}">
                <a16:creationId xmlns:a16="http://schemas.microsoft.com/office/drawing/2014/main" id="{E899DD80-C968-45C8-9AFD-D351CC982D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088" y="3232150"/>
            <a:ext cx="2916237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Szövegdoboz 33">
            <a:extLst>
              <a:ext uri="{FF2B5EF4-FFF2-40B4-BE49-F238E27FC236}">
                <a16:creationId xmlns:a16="http://schemas.microsoft.com/office/drawing/2014/main" id="{919EA2A6-5169-4F62-8E49-E13CFFC4687A}"/>
              </a:ext>
            </a:extLst>
          </p:cNvPr>
          <p:cNvSpPr txBox="1"/>
          <p:nvPr/>
        </p:nvSpPr>
        <p:spPr>
          <a:xfrm>
            <a:off x="690464" y="239925"/>
            <a:ext cx="11707837" cy="8316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3" tIns="65023" rIns="65023" bIns="65023" spcCol="38100">
            <a:spAutoFit/>
          </a:bodyPr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551" b="1" dirty="0" err="1">
                <a:solidFill>
                  <a:srgbClr val="DE006E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SCnet</a:t>
            </a:r>
            <a:r>
              <a:rPr lang="hu-HU" sz="4551" b="1" dirty="0">
                <a:solidFill>
                  <a:srgbClr val="DE006E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 Nemzetközi Automata Kategóriák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326" descr="CustomShape 1">
            <a:extLst>
              <a:ext uri="{FF2B5EF4-FFF2-40B4-BE49-F238E27FC236}">
                <a16:creationId xmlns:a16="http://schemas.microsoft.com/office/drawing/2014/main" id="{2798CDA4-CEBF-44B1-BFDE-6BE9FC22BE11}"/>
              </a:ext>
            </a:extLst>
          </p:cNvPr>
          <p:cNvSpPr/>
          <p:nvPr/>
        </p:nvSpPr>
        <p:spPr>
          <a:xfrm>
            <a:off x="1128713" y="2916238"/>
            <a:ext cx="5172075" cy="10064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72110" tIns="72110" rIns="72110" bIns="72110" anchor="ctr">
            <a:spAutoFit/>
          </a:bodyPr>
          <a:lstStyle/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8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Regisztrálj díjmentesen, és  használd a rendszert..</a:t>
            </a:r>
            <a:endParaRPr sz="2800" spc="-3" dirty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MetaPro-Black" panose="02000503050000020004" pitchFamily="50" charset="0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7" name="Shape 326" descr="CustomShape 1">
            <a:extLst>
              <a:ext uri="{FF2B5EF4-FFF2-40B4-BE49-F238E27FC236}">
                <a16:creationId xmlns:a16="http://schemas.microsoft.com/office/drawing/2014/main" id="{06A049BC-EB74-4CA0-9432-2F58653D3A06}"/>
              </a:ext>
            </a:extLst>
          </p:cNvPr>
          <p:cNvSpPr/>
          <p:nvPr/>
        </p:nvSpPr>
        <p:spPr>
          <a:xfrm>
            <a:off x="6819900" y="2973388"/>
            <a:ext cx="4403725" cy="57626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72110" tIns="72110" rIns="72110" bIns="72110" anchor="ctr">
            <a:spAutoFit/>
          </a:bodyPr>
          <a:lstStyle/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8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Ajánld tovább..</a:t>
            </a:r>
          </a:p>
        </p:txBody>
      </p:sp>
      <p:sp>
        <p:nvSpPr>
          <p:cNvPr id="10" name="Ellipszis 9">
            <a:extLst>
              <a:ext uri="{FF2B5EF4-FFF2-40B4-BE49-F238E27FC236}">
                <a16:creationId xmlns:a16="http://schemas.microsoft.com/office/drawing/2014/main" id="{E6E2361A-CF6B-4650-8F8C-E4217D7A2D7C}"/>
              </a:ext>
            </a:extLst>
          </p:cNvPr>
          <p:cNvSpPr/>
          <p:nvPr/>
        </p:nvSpPr>
        <p:spPr>
          <a:xfrm>
            <a:off x="3180494" y="1984752"/>
            <a:ext cx="802384" cy="573949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4946" tIns="64946" rIns="64946" bIns="64946" spcCol="38052" anchor="ctr">
            <a:spAutoFit/>
          </a:bodyPr>
          <a:lstStyle/>
          <a:p>
            <a:pPr>
              <a:defRPr/>
            </a:pPr>
            <a:endParaRPr lang="en-US">
              <a:latin typeface="MetaPro-Black" panose="02000503050000020004" pitchFamily="50" charset="0"/>
              <a:ea typeface="+mj-ea"/>
              <a:cs typeface="+mj-cs"/>
              <a:sym typeface="Arial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CA55F050-3CEE-4767-8A54-B01BE68B0AA7}"/>
              </a:ext>
            </a:extLst>
          </p:cNvPr>
          <p:cNvSpPr txBox="1"/>
          <p:nvPr/>
        </p:nvSpPr>
        <p:spPr>
          <a:xfrm>
            <a:off x="3349863" y="1925270"/>
            <a:ext cx="450159" cy="6543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64946" tIns="64946" rIns="64946" bIns="64946" spcCol="38052">
            <a:spAutoFit/>
          </a:bodyPr>
          <a:lstStyle/>
          <a:p>
            <a:pPr>
              <a:defRPr/>
            </a:pPr>
            <a:r>
              <a:rPr lang="hu-HU" sz="3400" b="1" dirty="0">
                <a:solidFill>
                  <a:srgbClr val="DE006E"/>
                </a:solidFill>
                <a:latin typeface="MetaPro-Black" panose="02000503050000020004" pitchFamily="50" charset="0"/>
                <a:ea typeface="+mj-ea"/>
                <a:sym typeface="Arial"/>
              </a:rPr>
              <a:t>1.</a:t>
            </a:r>
            <a:endParaRPr lang="en-US" sz="3400" b="1" dirty="0">
              <a:solidFill>
                <a:srgbClr val="DE006E"/>
              </a:solidFill>
              <a:latin typeface="MetaPro-Black" panose="02000503050000020004" pitchFamily="50" charset="0"/>
              <a:ea typeface="+mj-ea"/>
              <a:sym typeface="Arial"/>
            </a:endParaRPr>
          </a:p>
        </p:txBody>
      </p:sp>
      <p:sp>
        <p:nvSpPr>
          <p:cNvPr id="30" name="Ellipszis 29">
            <a:extLst>
              <a:ext uri="{FF2B5EF4-FFF2-40B4-BE49-F238E27FC236}">
                <a16:creationId xmlns:a16="http://schemas.microsoft.com/office/drawing/2014/main" id="{18F2FAA8-1834-43FA-8B34-284F1303BC5F}"/>
              </a:ext>
            </a:extLst>
          </p:cNvPr>
          <p:cNvSpPr/>
          <p:nvPr/>
        </p:nvSpPr>
        <p:spPr>
          <a:xfrm>
            <a:off x="8590060" y="2011455"/>
            <a:ext cx="802384" cy="573949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4946" tIns="64946" rIns="64946" bIns="64946" spcCol="38052" anchor="ctr">
            <a:spAutoFit/>
          </a:bodyPr>
          <a:lstStyle/>
          <a:p>
            <a:pPr>
              <a:defRPr/>
            </a:pPr>
            <a:endParaRPr lang="en-US">
              <a:latin typeface="MetaPro-Black" panose="02000503050000020004" pitchFamily="50" charset="0"/>
              <a:ea typeface="+mj-ea"/>
              <a:cs typeface="+mj-cs"/>
              <a:sym typeface="Arial"/>
            </a:endParaRPr>
          </a:p>
        </p:txBody>
      </p:sp>
      <p:sp>
        <p:nvSpPr>
          <p:cNvPr id="31" name="Szövegdoboz 30">
            <a:extLst>
              <a:ext uri="{FF2B5EF4-FFF2-40B4-BE49-F238E27FC236}">
                <a16:creationId xmlns:a16="http://schemas.microsoft.com/office/drawing/2014/main" id="{B291F800-21E1-4F1F-906E-6F9505BBF36C}"/>
              </a:ext>
            </a:extLst>
          </p:cNvPr>
          <p:cNvSpPr txBox="1"/>
          <p:nvPr/>
        </p:nvSpPr>
        <p:spPr>
          <a:xfrm>
            <a:off x="8773525" y="1951973"/>
            <a:ext cx="514279" cy="6543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64946" tIns="64946" rIns="64946" bIns="64946" spcCol="38052">
            <a:spAutoFit/>
          </a:bodyPr>
          <a:lstStyle/>
          <a:p>
            <a:pPr>
              <a:defRPr/>
            </a:pPr>
            <a:r>
              <a:rPr lang="hu-HU" sz="3400" b="1" dirty="0">
                <a:solidFill>
                  <a:srgbClr val="DE006E"/>
                </a:solidFill>
                <a:latin typeface="MetaPro-Black" panose="02000503050000020004" pitchFamily="50" charset="0"/>
                <a:ea typeface="+mj-ea"/>
                <a:sym typeface="Arial"/>
              </a:rPr>
              <a:t>2.</a:t>
            </a:r>
            <a:endParaRPr lang="en-US" sz="3400" b="1" dirty="0">
              <a:solidFill>
                <a:srgbClr val="DE006E"/>
              </a:solidFill>
              <a:latin typeface="MetaPro-Black" panose="02000503050000020004" pitchFamily="50" charset="0"/>
              <a:ea typeface="+mj-ea"/>
              <a:sym typeface="Arial"/>
            </a:endParaRPr>
          </a:p>
        </p:txBody>
      </p:sp>
      <p:sp>
        <p:nvSpPr>
          <p:cNvPr id="33" name="Lefelé nyíl 32">
            <a:extLst>
              <a:ext uri="{FF2B5EF4-FFF2-40B4-BE49-F238E27FC236}">
                <a16:creationId xmlns:a16="http://schemas.microsoft.com/office/drawing/2014/main" id="{52EE08E7-8728-4494-96ED-659126ABD9F2}"/>
              </a:ext>
            </a:extLst>
          </p:cNvPr>
          <p:cNvSpPr/>
          <p:nvPr/>
        </p:nvSpPr>
        <p:spPr>
          <a:xfrm>
            <a:off x="4568792" y="5518695"/>
            <a:ext cx="3942400" cy="810792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E10E79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4946" tIns="64946" rIns="64946" bIns="64946" spcCol="38052" anchor="ctr">
            <a:spAutoFit/>
          </a:bodyPr>
          <a:lstStyle/>
          <a:p>
            <a:pPr>
              <a:defRPr/>
            </a:pPr>
            <a:endParaRPr lang="en-US">
              <a:latin typeface="MetaPro-Black" panose="02000503050000020004" pitchFamily="50" charset="0"/>
              <a:ea typeface="+mj-ea"/>
              <a:cs typeface="+mj-cs"/>
              <a:sym typeface="Arial"/>
            </a:endParaRPr>
          </a:p>
        </p:txBody>
      </p:sp>
      <p:sp>
        <p:nvSpPr>
          <p:cNvPr id="34" name="Lekerekített téglalap 33">
            <a:extLst>
              <a:ext uri="{FF2B5EF4-FFF2-40B4-BE49-F238E27FC236}">
                <a16:creationId xmlns:a16="http://schemas.microsoft.com/office/drawing/2014/main" id="{1B673E62-2E2B-47C2-B9BC-F310ACB743FE}"/>
              </a:ext>
            </a:extLst>
          </p:cNvPr>
          <p:cNvSpPr/>
          <p:nvPr/>
        </p:nvSpPr>
        <p:spPr>
          <a:xfrm>
            <a:off x="4408272" y="7345672"/>
            <a:ext cx="4181788" cy="45158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4946" tIns="64946" rIns="64946" bIns="64946" spcCol="38052" anchor="ctr">
            <a:spAutoFit/>
          </a:bodyPr>
          <a:lstStyle/>
          <a:p>
            <a:pPr>
              <a:defRPr/>
            </a:pPr>
            <a:endParaRPr lang="en-US">
              <a:latin typeface="MetaPro-Black" panose="02000503050000020004" pitchFamily="50" charset="0"/>
              <a:ea typeface="+mj-ea"/>
              <a:cs typeface="+mj-cs"/>
              <a:sym typeface="Arial"/>
            </a:endParaRPr>
          </a:p>
        </p:txBody>
      </p:sp>
      <p:sp>
        <p:nvSpPr>
          <p:cNvPr id="36" name="Szövegdoboz 35">
            <a:extLst>
              <a:ext uri="{FF2B5EF4-FFF2-40B4-BE49-F238E27FC236}">
                <a16:creationId xmlns:a16="http://schemas.microsoft.com/office/drawing/2014/main" id="{7CEA8258-C5F9-4588-B0B8-B1FE979F9539}"/>
              </a:ext>
            </a:extLst>
          </p:cNvPr>
          <p:cNvSpPr txBox="1"/>
          <p:nvPr/>
        </p:nvSpPr>
        <p:spPr>
          <a:xfrm>
            <a:off x="5028283" y="7003810"/>
            <a:ext cx="2988975" cy="10544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4946" tIns="64946" rIns="64946" bIns="64946" spcCol="38052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hu-HU" sz="4000" b="1" dirty="0">
                <a:solidFill>
                  <a:srgbClr val="DE006E"/>
                </a:solidFill>
                <a:latin typeface="MetaPro-Black" panose="02000503050000020004" pitchFamily="50" charset="0"/>
                <a:ea typeface="+mj-ea"/>
                <a:sym typeface="Arial"/>
              </a:rPr>
              <a:t>FOGLALÓ</a:t>
            </a:r>
            <a:endParaRPr lang="en-US" sz="4000" b="1" dirty="0">
              <a:solidFill>
                <a:srgbClr val="DE006E"/>
              </a:solidFill>
              <a:latin typeface="MetaPro-Black" panose="02000503050000020004" pitchFamily="50" charset="0"/>
              <a:ea typeface="+mj-ea"/>
              <a:sym typeface="Arial"/>
            </a:endParaRPr>
          </a:p>
        </p:txBody>
      </p:sp>
      <p:sp>
        <p:nvSpPr>
          <p:cNvPr id="16" name="Ellipszis 15">
            <a:extLst>
              <a:ext uri="{FF2B5EF4-FFF2-40B4-BE49-F238E27FC236}">
                <a16:creationId xmlns:a16="http://schemas.microsoft.com/office/drawing/2014/main" id="{DE97413C-8B17-49F5-AD43-329C554F27FF}"/>
              </a:ext>
            </a:extLst>
          </p:cNvPr>
          <p:cNvSpPr/>
          <p:nvPr/>
        </p:nvSpPr>
        <p:spPr>
          <a:xfrm>
            <a:off x="6153699" y="3794892"/>
            <a:ext cx="802384" cy="573949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4946" tIns="64946" rIns="64946" bIns="64946" spcCol="38052" anchor="ctr">
            <a:spAutoFit/>
          </a:bodyPr>
          <a:lstStyle/>
          <a:p>
            <a:pPr>
              <a:defRPr/>
            </a:pPr>
            <a:endParaRPr lang="en-US">
              <a:latin typeface="MetaPro-Black" panose="02000503050000020004" pitchFamily="50" charset="0"/>
              <a:ea typeface="+mj-ea"/>
              <a:cs typeface="+mj-cs"/>
              <a:sym typeface="Arial"/>
            </a:endParaRP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EB025224-1F8D-4D9C-B040-47B6020418F5}"/>
              </a:ext>
            </a:extLst>
          </p:cNvPr>
          <p:cNvSpPr txBox="1"/>
          <p:nvPr/>
        </p:nvSpPr>
        <p:spPr>
          <a:xfrm>
            <a:off x="6402634" y="3754675"/>
            <a:ext cx="495043" cy="6543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64946" tIns="64946" rIns="64946" bIns="64946" spcCol="38052">
            <a:spAutoFit/>
          </a:bodyPr>
          <a:lstStyle/>
          <a:p>
            <a:pPr>
              <a:defRPr/>
            </a:pPr>
            <a:r>
              <a:rPr lang="hu-HU" sz="3400" b="1" dirty="0">
                <a:solidFill>
                  <a:srgbClr val="DE006E"/>
                </a:solidFill>
                <a:latin typeface="MetaPro-Black" panose="02000503050000020004" pitchFamily="50" charset="0"/>
                <a:ea typeface="+mj-ea"/>
                <a:sym typeface="Arial"/>
              </a:rPr>
              <a:t>3.</a:t>
            </a:r>
            <a:endParaRPr lang="en-US" sz="3400" b="1" dirty="0">
              <a:solidFill>
                <a:srgbClr val="DE006E"/>
              </a:solidFill>
              <a:latin typeface="MetaPro-Black" panose="02000503050000020004" pitchFamily="50" charset="0"/>
              <a:ea typeface="+mj-ea"/>
              <a:sym typeface="Arial"/>
            </a:endParaRPr>
          </a:p>
        </p:txBody>
      </p:sp>
      <p:sp>
        <p:nvSpPr>
          <p:cNvPr id="18" name="Shape 326" descr="CustomShape 1">
            <a:extLst>
              <a:ext uri="{FF2B5EF4-FFF2-40B4-BE49-F238E27FC236}">
                <a16:creationId xmlns:a16="http://schemas.microsoft.com/office/drawing/2014/main" id="{46C55520-8688-4883-AA6A-25F967B7AED7}"/>
              </a:ext>
            </a:extLst>
          </p:cNvPr>
          <p:cNvSpPr/>
          <p:nvPr/>
        </p:nvSpPr>
        <p:spPr>
          <a:xfrm>
            <a:off x="4352925" y="4706938"/>
            <a:ext cx="4403725" cy="57626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72110" tIns="72110" rIns="72110" bIns="72110" anchor="ctr">
            <a:spAutoFit/>
          </a:bodyPr>
          <a:lstStyle/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8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Építs hálózatot..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9E728471-EDCE-4144-A22F-ECCE26CAAD82}"/>
              </a:ext>
            </a:extLst>
          </p:cNvPr>
          <p:cNvSpPr txBox="1"/>
          <p:nvPr/>
        </p:nvSpPr>
        <p:spPr>
          <a:xfrm>
            <a:off x="825919" y="239925"/>
            <a:ext cx="11442281" cy="8316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3" tIns="65023" rIns="65023" bIns="65023" spcCol="38100">
            <a:spAutoFit/>
          </a:bodyPr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551" b="1" dirty="0">
                <a:solidFill>
                  <a:srgbClr val="DE006E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A rendszer kiépítésének lépései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506" name="Csoportba foglalás 1">
            <a:extLst>
              <a:ext uri="{FF2B5EF4-FFF2-40B4-BE49-F238E27FC236}">
                <a16:creationId xmlns:a16="http://schemas.microsoft.com/office/drawing/2014/main" id="{900F9F54-4DF3-47DC-BA39-39CB5D54A1A9}"/>
              </a:ext>
            </a:extLst>
          </p:cNvPr>
          <p:cNvGrpSpPr>
            <a:grpSpLocks/>
          </p:cNvGrpSpPr>
          <p:nvPr/>
        </p:nvGrpSpPr>
        <p:grpSpPr bwMode="auto">
          <a:xfrm>
            <a:off x="1028700" y="7304088"/>
            <a:ext cx="11222038" cy="533400"/>
            <a:chOff x="1074600" y="6080979"/>
            <a:chExt cx="11221178" cy="533393"/>
          </a:xfrm>
        </p:grpSpPr>
        <p:sp>
          <p:nvSpPr>
            <p:cNvPr id="10" name="Shape 326" descr="CustomShape 1">
              <a:extLst>
                <a:ext uri="{FF2B5EF4-FFF2-40B4-BE49-F238E27FC236}">
                  <a16:creationId xmlns:a16="http://schemas.microsoft.com/office/drawing/2014/main" id="{9871938E-2EDE-4AD0-A98C-CE7B916770FC}"/>
                </a:ext>
              </a:extLst>
            </p:cNvPr>
            <p:cNvSpPr/>
            <p:nvPr/>
          </p:nvSpPr>
          <p:spPr>
            <a:xfrm>
              <a:off x="1620658" y="6080979"/>
              <a:ext cx="10675120" cy="53339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/>
            </a:extLst>
          </p:spPr>
          <p:txBody>
            <a:bodyPr lIns="50755" tIns="50755" rIns="50755" bIns="50755" anchor="ctr">
              <a:spAutoFit/>
            </a:bodyPr>
            <a:lstStyle/>
            <a:p>
              <a:pPr>
                <a:defRPr sz="5400" spc="-1">
                  <a:solidFill>
                    <a:srgbClr val="333333"/>
                  </a:solidFill>
                  <a:uFill>
                    <a:solidFill>
                      <a:srgbClr val="FFFFFF"/>
                    </a:solidFill>
                  </a:uFill>
                  <a:latin typeface="Roboto Medium"/>
                  <a:ea typeface="Roboto Medium"/>
                  <a:cs typeface="Roboto Medium"/>
                  <a:sym typeface="Roboto Medium"/>
                </a:defRPr>
              </a:pPr>
              <a:r>
                <a:rPr lang="hu-HU" sz="2800" spc="-1" dirty="0">
                  <a:solidFill>
                    <a:srgbClr val="333333"/>
                  </a:solidFill>
                  <a:uFill>
                    <a:solidFill>
                      <a:srgbClr val="FFFFFF"/>
                    </a:solidFill>
                  </a:uFill>
                  <a:latin typeface="MetaPro-Black" panose="02000503050000020004" pitchFamily="50" charset="0"/>
                  <a:ea typeface="Roboto Medium"/>
                  <a:cs typeface="Roboto Medium"/>
                  <a:sym typeface="Roboto Medium"/>
                </a:rPr>
                <a:t>A foglalónak köszönhetően </a:t>
              </a:r>
              <a:r>
                <a:rPr lang="hu-HU" sz="2800" spc="-1" dirty="0">
                  <a:solidFill>
                    <a:srgbClr val="E10E79"/>
                  </a:solidFill>
                  <a:uFill>
                    <a:solidFill>
                      <a:srgbClr val="FFFFFF"/>
                    </a:solidFill>
                  </a:uFill>
                  <a:latin typeface="MetaPro-Black" panose="02000503050000020004" pitchFamily="50" charset="0"/>
                  <a:ea typeface="Roboto Medium"/>
                  <a:cs typeface="Roboto Medium"/>
                  <a:sym typeface="Roboto Medium"/>
                </a:rPr>
                <a:t>azonnali jutalékra tehetsz szert!</a:t>
              </a:r>
              <a:endParaRPr sz="2800" spc="-3" dirty="0">
                <a:solidFill>
                  <a:srgbClr val="E10E79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49519" name="Shape 339" descr="CustomShape 6">
              <a:extLst>
                <a:ext uri="{FF2B5EF4-FFF2-40B4-BE49-F238E27FC236}">
                  <a16:creationId xmlns:a16="http://schemas.microsoft.com/office/drawing/2014/main" id="{9D7E253E-F076-4F94-8826-300683702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600" y="6270052"/>
              <a:ext cx="142920" cy="154351"/>
            </a:xfrm>
            <a:prstGeom prst="ellipse">
              <a:avLst/>
            </a:prstGeom>
            <a:solidFill>
              <a:srgbClr val="DE006E"/>
            </a:solidFill>
            <a:ln w="9525">
              <a:solidFill>
                <a:srgbClr val="DE006E"/>
              </a:solidFill>
              <a:round/>
              <a:headEnd/>
              <a:tailEnd/>
            </a:ln>
          </p:spPr>
          <p:txBody>
            <a:bodyPr lIns="45716" tIns="45716" rIns="45716" bIns="45716"/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endParaRPr lang="hu-HU" altLang="hu-HU">
                <a:latin typeface="MetaPro-Black" panose="02000503050000020004" pitchFamily="50" charset="0"/>
              </a:endParaRPr>
            </a:p>
          </p:txBody>
        </p:sp>
      </p:grpSp>
      <p:grpSp>
        <p:nvGrpSpPr>
          <p:cNvPr id="149507" name="Csoportba foglalás 12">
            <a:extLst>
              <a:ext uri="{FF2B5EF4-FFF2-40B4-BE49-F238E27FC236}">
                <a16:creationId xmlns:a16="http://schemas.microsoft.com/office/drawing/2014/main" id="{C26615F1-50DD-469A-B44A-51464CACD86D}"/>
              </a:ext>
            </a:extLst>
          </p:cNvPr>
          <p:cNvGrpSpPr>
            <a:grpSpLocks/>
          </p:cNvGrpSpPr>
          <p:nvPr/>
        </p:nvGrpSpPr>
        <p:grpSpPr bwMode="auto">
          <a:xfrm>
            <a:off x="1028700" y="2278063"/>
            <a:ext cx="11222038" cy="1827212"/>
            <a:chOff x="1074599" y="2132175"/>
            <a:chExt cx="11221179" cy="1826051"/>
          </a:xfrm>
        </p:grpSpPr>
        <p:sp>
          <p:nvSpPr>
            <p:cNvPr id="14" name="Shape 326" descr="CustomShape 1">
              <a:extLst>
                <a:ext uri="{FF2B5EF4-FFF2-40B4-BE49-F238E27FC236}">
                  <a16:creationId xmlns:a16="http://schemas.microsoft.com/office/drawing/2014/main" id="{255E1300-E636-4255-9C29-226805038800}"/>
                </a:ext>
              </a:extLst>
            </p:cNvPr>
            <p:cNvSpPr/>
            <p:nvPr/>
          </p:nvSpPr>
          <p:spPr>
            <a:xfrm>
              <a:off x="1620657" y="2132175"/>
              <a:ext cx="10675121" cy="18260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/>
            </a:extLst>
          </p:spPr>
          <p:txBody>
            <a:bodyPr lIns="50755" tIns="50755" rIns="50755" bIns="50755" anchor="ctr">
              <a:spAutoFit/>
            </a:bodyPr>
            <a:lstStyle/>
            <a:p>
              <a:pPr>
                <a:defRPr sz="5400" spc="-1">
                  <a:solidFill>
                    <a:srgbClr val="333333"/>
                  </a:solidFill>
                  <a:uFill>
                    <a:solidFill>
                      <a:srgbClr val="FFFFFF"/>
                    </a:solidFill>
                  </a:uFill>
                  <a:latin typeface="Roboto Medium"/>
                  <a:ea typeface="Roboto Medium"/>
                  <a:cs typeface="Roboto Medium"/>
                  <a:sym typeface="Roboto Medium"/>
                </a:defRPr>
              </a:pPr>
              <a:r>
                <a:rPr lang="hu-HU" sz="2800" b="1" spc="-1" dirty="0">
                  <a:solidFill>
                    <a:srgbClr val="DE006E"/>
                  </a:solidFill>
                  <a:uFill>
                    <a:solidFill>
                      <a:srgbClr val="FFFFFF"/>
                    </a:solidFill>
                  </a:uFill>
                  <a:latin typeface="MetaPro-Black" panose="02000503050000020004" pitchFamily="50" charset="0"/>
                  <a:ea typeface="Roboto Medium"/>
                  <a:sym typeface="Roboto Medium"/>
                </a:rPr>
                <a:t>Foglaló</a:t>
              </a:r>
              <a:r>
                <a:rPr lang="hu-HU" sz="2800" spc="-1" dirty="0">
                  <a:solidFill>
                    <a:srgbClr val="333333"/>
                  </a:solidFill>
                  <a:uFill>
                    <a:solidFill>
                      <a:srgbClr val="FFFFFF"/>
                    </a:solidFill>
                  </a:uFill>
                  <a:latin typeface="MetaPro-Black" panose="02000503050000020004" pitchFamily="50" charset="0"/>
                  <a:ea typeface="Roboto Medium"/>
                  <a:sym typeface="Roboto Medium"/>
                </a:rPr>
                <a:t>: „Vásárláskor a kötelezettségvállalás jeleként átadott pénzösszeg.  A foglaló összege a vételárba beleszámít”</a:t>
              </a:r>
              <a:br>
                <a:rPr lang="hu-HU" sz="2800" spc="-1" dirty="0">
                  <a:solidFill>
                    <a:srgbClr val="333333"/>
                  </a:solidFill>
                  <a:uFill>
                    <a:solidFill>
                      <a:srgbClr val="FFFFFF"/>
                    </a:solidFill>
                  </a:uFill>
                  <a:latin typeface="MetaPro-Black" panose="02000503050000020004" pitchFamily="50" charset="0"/>
                  <a:ea typeface="Roboto Medium"/>
                  <a:sym typeface="Roboto Medium"/>
                </a:rPr>
              </a:br>
              <a:r>
                <a:rPr lang="hu-HU" sz="2800" spc="-1" dirty="0">
                  <a:solidFill>
                    <a:srgbClr val="333333"/>
                  </a:solidFill>
                  <a:uFill>
                    <a:solidFill>
                      <a:srgbClr val="FFFFFF"/>
                    </a:solidFill>
                  </a:uFill>
                  <a:latin typeface="MetaPro-Black" panose="02000503050000020004" pitchFamily="50" charset="0"/>
                  <a:ea typeface="Roboto Medium"/>
                  <a:sym typeface="Roboto Medium"/>
                </a:rPr>
                <a:t>Azaz a jövőbenni vásárlás egy kisebb része.</a:t>
              </a:r>
            </a:p>
            <a:p>
              <a:pPr>
                <a:defRPr sz="5400" spc="-1">
                  <a:solidFill>
                    <a:srgbClr val="333333"/>
                  </a:solidFill>
                  <a:uFill>
                    <a:solidFill>
                      <a:srgbClr val="FFFFFF"/>
                    </a:solidFill>
                  </a:uFill>
                  <a:latin typeface="Roboto Medium"/>
                  <a:ea typeface="Roboto Medium"/>
                  <a:cs typeface="Roboto Medium"/>
                  <a:sym typeface="Roboto Medium"/>
                </a:defRPr>
              </a:pPr>
              <a:endParaRPr lang="hu-HU" sz="28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49517" name="Shape 338" descr="CustomShape 5">
              <a:extLst>
                <a:ext uri="{FF2B5EF4-FFF2-40B4-BE49-F238E27FC236}">
                  <a16:creationId xmlns:a16="http://schemas.microsoft.com/office/drawing/2014/main" id="{5F4250E7-0209-44B4-9456-E202658C0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599" y="2351379"/>
              <a:ext cx="142921" cy="142921"/>
            </a:xfrm>
            <a:prstGeom prst="ellipse">
              <a:avLst/>
            </a:prstGeom>
            <a:solidFill>
              <a:srgbClr val="DE006E"/>
            </a:solidFill>
            <a:ln w="9525">
              <a:solidFill>
                <a:srgbClr val="DE006E"/>
              </a:solidFill>
              <a:round/>
              <a:headEnd/>
              <a:tailEnd/>
            </a:ln>
          </p:spPr>
          <p:txBody>
            <a:bodyPr lIns="45716" tIns="45716" rIns="45716" bIns="45716"/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endParaRPr lang="hu-HU" altLang="hu-HU">
                <a:latin typeface="MetaPro-Black" panose="02000503050000020004" pitchFamily="50" charset="0"/>
              </a:endParaRPr>
            </a:p>
          </p:txBody>
        </p:sp>
      </p:grpSp>
      <p:grpSp>
        <p:nvGrpSpPr>
          <p:cNvPr id="149508" name="Csoportba foglalás 18">
            <a:extLst>
              <a:ext uri="{FF2B5EF4-FFF2-40B4-BE49-F238E27FC236}">
                <a16:creationId xmlns:a16="http://schemas.microsoft.com/office/drawing/2014/main" id="{97DAD200-7278-41FA-8136-F8322B9B2F4F}"/>
              </a:ext>
            </a:extLst>
          </p:cNvPr>
          <p:cNvGrpSpPr>
            <a:grpSpLocks/>
          </p:cNvGrpSpPr>
          <p:nvPr/>
        </p:nvGrpSpPr>
        <p:grpSpPr bwMode="auto">
          <a:xfrm>
            <a:off x="1028700" y="3975100"/>
            <a:ext cx="11222038" cy="963613"/>
            <a:chOff x="1074599" y="2201607"/>
            <a:chExt cx="11221178" cy="964277"/>
          </a:xfrm>
        </p:grpSpPr>
        <p:sp>
          <p:nvSpPr>
            <p:cNvPr id="20" name="Shape 326" descr="CustomShape 1">
              <a:extLst>
                <a:ext uri="{FF2B5EF4-FFF2-40B4-BE49-F238E27FC236}">
                  <a16:creationId xmlns:a16="http://schemas.microsoft.com/office/drawing/2014/main" id="{D87EA371-EB40-4B79-A231-35AE9D9AC2C2}"/>
                </a:ext>
              </a:extLst>
            </p:cNvPr>
            <p:cNvSpPr/>
            <p:nvPr/>
          </p:nvSpPr>
          <p:spPr>
            <a:xfrm>
              <a:off x="1620657" y="2201607"/>
              <a:ext cx="10675120" cy="96427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/>
            </a:extLst>
          </p:spPr>
          <p:txBody>
            <a:bodyPr lIns="50755" tIns="50755" rIns="50755" bIns="50755" anchor="ctr">
              <a:spAutoFit/>
            </a:bodyPr>
            <a:lstStyle/>
            <a:p>
              <a:pPr>
                <a:defRPr sz="5400" spc="-1">
                  <a:solidFill>
                    <a:srgbClr val="333333"/>
                  </a:solidFill>
                  <a:uFill>
                    <a:solidFill>
                      <a:srgbClr val="FFFFFF"/>
                    </a:solidFill>
                  </a:uFill>
                  <a:latin typeface="Roboto Medium"/>
                  <a:ea typeface="Roboto Medium"/>
                  <a:cs typeface="Roboto Medium"/>
                  <a:sym typeface="Roboto Medium"/>
                </a:defRPr>
              </a:pPr>
              <a:r>
                <a:rPr lang="hu-HU" sz="2800" spc="-1" dirty="0">
                  <a:solidFill>
                    <a:srgbClr val="E10E79"/>
                  </a:solidFill>
                  <a:uFill>
                    <a:solidFill>
                      <a:srgbClr val="FFFFFF"/>
                    </a:solidFill>
                  </a:uFill>
                  <a:latin typeface="MetaPro-Black" panose="02000503050000020004" pitchFamily="50" charset="0"/>
                  <a:ea typeface="Roboto Medium"/>
                  <a:cs typeface="Roboto Medium"/>
                  <a:sym typeface="Roboto Medium"/>
                </a:rPr>
                <a:t>Kockázatmentes: </a:t>
              </a:r>
              <a:r>
                <a:rPr lang="hu-HU" sz="2800" spc="-1" dirty="0">
                  <a:solidFill>
                    <a:srgbClr val="333333"/>
                  </a:solidFill>
                  <a:uFill>
                    <a:solidFill>
                      <a:srgbClr val="FFFFFF"/>
                    </a:solidFill>
                  </a:uFill>
                  <a:latin typeface="MetaPro-Black" panose="02000503050000020004" pitchFamily="50" charset="0"/>
                  <a:ea typeface="Roboto Medium"/>
                  <a:cs typeface="Roboto Medium"/>
                  <a:sym typeface="Roboto Medium"/>
                </a:rPr>
                <a:t>hiszen ajánlóként 100 %-</a:t>
              </a:r>
              <a:r>
                <a:rPr lang="hu-HU" sz="2800" spc="-1" dirty="0" err="1">
                  <a:solidFill>
                    <a:srgbClr val="333333"/>
                  </a:solidFill>
                  <a:uFill>
                    <a:solidFill>
                      <a:srgbClr val="FFFFFF"/>
                    </a:solidFill>
                  </a:uFill>
                  <a:latin typeface="MetaPro-Black" panose="02000503050000020004" pitchFamily="50" charset="0"/>
                  <a:ea typeface="Roboto Medium"/>
                  <a:cs typeface="Roboto Medium"/>
                  <a:sym typeface="Roboto Medium"/>
                </a:rPr>
                <a:t>ban</a:t>
              </a:r>
              <a:r>
                <a:rPr lang="hu-HU" sz="2800" spc="-1" dirty="0">
                  <a:solidFill>
                    <a:srgbClr val="333333"/>
                  </a:solidFill>
                  <a:uFill>
                    <a:solidFill>
                      <a:srgbClr val="FFFFFF"/>
                    </a:solidFill>
                  </a:uFill>
                  <a:latin typeface="MetaPro-Black" panose="02000503050000020004" pitchFamily="50" charset="0"/>
                  <a:ea typeface="Roboto Medium"/>
                  <a:cs typeface="Roboto Medium"/>
                  <a:sym typeface="Roboto Medium"/>
                </a:rPr>
                <a:t> visszakaphatod a csoportod 4 generációjában történt vásárlásokból.</a:t>
              </a:r>
            </a:p>
          </p:txBody>
        </p:sp>
        <p:sp>
          <p:nvSpPr>
            <p:cNvPr id="149515" name="Shape 338" descr="CustomShape 5">
              <a:extLst>
                <a:ext uri="{FF2B5EF4-FFF2-40B4-BE49-F238E27FC236}">
                  <a16:creationId xmlns:a16="http://schemas.microsoft.com/office/drawing/2014/main" id="{66738E39-9220-40CF-8F23-B62926DAB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599" y="2351379"/>
              <a:ext cx="142921" cy="142921"/>
            </a:xfrm>
            <a:prstGeom prst="ellipse">
              <a:avLst/>
            </a:prstGeom>
            <a:solidFill>
              <a:srgbClr val="DE006E"/>
            </a:solidFill>
            <a:ln w="9525">
              <a:solidFill>
                <a:srgbClr val="DE006E"/>
              </a:solidFill>
              <a:round/>
              <a:headEnd/>
              <a:tailEnd/>
            </a:ln>
          </p:spPr>
          <p:txBody>
            <a:bodyPr lIns="45716" tIns="45716" rIns="45716" bIns="45716"/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endParaRPr lang="hu-HU" altLang="hu-HU">
                <a:latin typeface="MetaPro-Black" panose="02000503050000020004" pitchFamily="50" charset="0"/>
              </a:endParaRPr>
            </a:p>
          </p:txBody>
        </p:sp>
      </p:grpSp>
      <p:grpSp>
        <p:nvGrpSpPr>
          <p:cNvPr id="149509" name="Csoportba foglalás 3">
            <a:extLst>
              <a:ext uri="{FF2B5EF4-FFF2-40B4-BE49-F238E27FC236}">
                <a16:creationId xmlns:a16="http://schemas.microsoft.com/office/drawing/2014/main" id="{EB2A9BC9-3B30-4267-ABD1-111EE2E89F48}"/>
              </a:ext>
            </a:extLst>
          </p:cNvPr>
          <p:cNvGrpSpPr>
            <a:grpSpLocks/>
          </p:cNvGrpSpPr>
          <p:nvPr/>
        </p:nvGrpSpPr>
        <p:grpSpPr bwMode="auto">
          <a:xfrm>
            <a:off x="1028700" y="5564188"/>
            <a:ext cx="11222038" cy="1027112"/>
            <a:chOff x="1028879" y="5563610"/>
            <a:chExt cx="11221179" cy="1027818"/>
          </a:xfrm>
        </p:grpSpPr>
        <p:sp>
          <p:nvSpPr>
            <p:cNvPr id="11" name="Shape 326" descr="CustomShape 1">
              <a:extLst>
                <a:ext uri="{FF2B5EF4-FFF2-40B4-BE49-F238E27FC236}">
                  <a16:creationId xmlns:a16="http://schemas.microsoft.com/office/drawing/2014/main" id="{F739A269-9430-4011-B337-7F2B7837AFFD}"/>
                </a:ext>
              </a:extLst>
            </p:cNvPr>
            <p:cNvSpPr/>
            <p:nvPr/>
          </p:nvSpPr>
          <p:spPr>
            <a:xfrm>
              <a:off x="1574937" y="5563610"/>
              <a:ext cx="10675121" cy="53376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/>
            </a:extLst>
          </p:spPr>
          <p:txBody>
            <a:bodyPr lIns="50755" tIns="50755" rIns="50755" bIns="50755" anchor="ctr">
              <a:spAutoFit/>
            </a:bodyPr>
            <a:lstStyle/>
            <a:p>
              <a:pPr>
                <a:defRPr sz="5400" spc="-1">
                  <a:solidFill>
                    <a:srgbClr val="333333"/>
                  </a:solidFill>
                  <a:uFill>
                    <a:solidFill>
                      <a:srgbClr val="FFFFFF"/>
                    </a:solidFill>
                  </a:uFill>
                  <a:latin typeface="Roboto Medium"/>
                  <a:ea typeface="Roboto Medium"/>
                  <a:cs typeface="Roboto Medium"/>
                  <a:sym typeface="Roboto Medium"/>
                </a:defRPr>
              </a:pPr>
              <a:endParaRPr lang="hu-HU" sz="28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5" name="Shape 326" descr="CustomShape 1">
              <a:extLst>
                <a:ext uri="{FF2B5EF4-FFF2-40B4-BE49-F238E27FC236}">
                  <a16:creationId xmlns:a16="http://schemas.microsoft.com/office/drawing/2014/main" id="{86F850B3-DEC5-4DC9-870B-DD6B4DDC8643}"/>
                </a:ext>
              </a:extLst>
            </p:cNvPr>
            <p:cNvSpPr/>
            <p:nvPr/>
          </p:nvSpPr>
          <p:spPr>
            <a:xfrm>
              <a:off x="1574937" y="5627154"/>
              <a:ext cx="10675121" cy="96427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/>
            </a:extLst>
          </p:spPr>
          <p:txBody>
            <a:bodyPr lIns="50755" tIns="50755" rIns="50755" bIns="50755" anchor="ctr">
              <a:spAutoFit/>
            </a:bodyPr>
            <a:lstStyle/>
            <a:p>
              <a:pPr>
                <a:defRPr sz="5400" spc="-1">
                  <a:solidFill>
                    <a:srgbClr val="333333"/>
                  </a:solidFill>
                  <a:uFill>
                    <a:solidFill>
                      <a:srgbClr val="FFFFFF"/>
                    </a:solidFill>
                  </a:uFill>
                  <a:latin typeface="Roboto Medium"/>
                  <a:ea typeface="Roboto Medium"/>
                  <a:cs typeface="Roboto Medium"/>
                  <a:sym typeface="Roboto Medium"/>
                </a:defRPr>
              </a:pPr>
              <a:r>
                <a:rPr lang="hu-HU" sz="2800" spc="-1" dirty="0">
                  <a:solidFill>
                    <a:srgbClr val="E10E79"/>
                  </a:solidFill>
                  <a:uFill>
                    <a:solidFill>
                      <a:srgbClr val="FFFFFF"/>
                    </a:solidFill>
                  </a:uFill>
                  <a:latin typeface="MetaPro-Black" panose="02000503050000020004" pitchFamily="50" charset="0"/>
                  <a:ea typeface="Roboto Medium"/>
                  <a:cs typeface="Roboto Medium"/>
                  <a:sym typeface="Roboto Medium"/>
                </a:rPr>
                <a:t>Kockázatmentes: </a:t>
              </a:r>
              <a:r>
                <a:rPr lang="hu-HU" sz="2800" spc="-1" dirty="0">
                  <a:solidFill>
                    <a:srgbClr val="333333"/>
                  </a:solidFill>
                  <a:uFill>
                    <a:solidFill>
                      <a:srgbClr val="FFFFFF"/>
                    </a:solidFill>
                  </a:uFill>
                  <a:latin typeface="MetaPro-Black" panose="02000503050000020004" pitchFamily="50" charset="0"/>
                  <a:ea typeface="Roboto Medium"/>
                  <a:cs typeface="Roboto Medium"/>
                  <a:sym typeface="Roboto Medium"/>
                </a:rPr>
                <a:t>hiszen vásárlóként 100 %-ban elkölthető a </a:t>
              </a:r>
              <a:br>
                <a:rPr lang="hu-HU" sz="2800" spc="-1" dirty="0">
                  <a:solidFill>
                    <a:srgbClr val="333333"/>
                  </a:solidFill>
                  <a:uFill>
                    <a:solidFill>
                      <a:srgbClr val="FFFFFF"/>
                    </a:solidFill>
                  </a:uFill>
                  <a:latin typeface="MetaPro-Black" panose="02000503050000020004" pitchFamily="50" charset="0"/>
                  <a:ea typeface="Roboto Medium"/>
                  <a:cs typeface="Roboto Medium"/>
                  <a:sym typeface="Roboto Medium"/>
                </a:rPr>
              </a:br>
              <a:r>
                <a:rPr lang="hu-HU" sz="2800" spc="-1" dirty="0">
                  <a:solidFill>
                    <a:srgbClr val="333333"/>
                  </a:solidFill>
                  <a:uFill>
                    <a:solidFill>
                      <a:srgbClr val="FFFFFF"/>
                    </a:solidFill>
                  </a:uFill>
                  <a:latin typeface="MetaPro-Black" panose="02000503050000020004" pitchFamily="50" charset="0"/>
                  <a:ea typeface="Roboto Medium"/>
                  <a:cs typeface="Roboto Medium"/>
                  <a:sym typeface="Roboto Medium"/>
                </a:rPr>
                <a:t>termékpartnereinknél (kiegészítve azt a teljes összegre).</a:t>
              </a:r>
            </a:p>
          </p:txBody>
        </p:sp>
        <p:sp>
          <p:nvSpPr>
            <p:cNvPr id="149513" name="Shape 339" descr="CustomShape 6">
              <a:extLst>
                <a:ext uri="{FF2B5EF4-FFF2-40B4-BE49-F238E27FC236}">
                  <a16:creationId xmlns:a16="http://schemas.microsoft.com/office/drawing/2014/main" id="{5EB59FFF-8EF5-4591-8E2D-9D6733A20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8879" y="5789312"/>
              <a:ext cx="142920" cy="154351"/>
            </a:xfrm>
            <a:prstGeom prst="ellipse">
              <a:avLst/>
            </a:prstGeom>
            <a:solidFill>
              <a:srgbClr val="DE006E"/>
            </a:solidFill>
            <a:ln w="9525">
              <a:solidFill>
                <a:srgbClr val="DE006E"/>
              </a:solidFill>
              <a:round/>
              <a:headEnd/>
              <a:tailEnd/>
            </a:ln>
          </p:spPr>
          <p:txBody>
            <a:bodyPr lIns="45716" tIns="45716" rIns="45716" bIns="45716"/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endParaRPr lang="hu-HU" altLang="hu-HU">
                <a:latin typeface="MetaPro-Black" panose="02000503050000020004" pitchFamily="50" charset="0"/>
              </a:endParaRPr>
            </a:p>
          </p:txBody>
        </p:sp>
      </p:grp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720AED1A-FFA1-4A6E-BB27-65C30392AD15}"/>
              </a:ext>
            </a:extLst>
          </p:cNvPr>
          <p:cNvSpPr txBox="1"/>
          <p:nvPr/>
        </p:nvSpPr>
        <p:spPr>
          <a:xfrm>
            <a:off x="1100339" y="273021"/>
            <a:ext cx="10655559" cy="8316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3" tIns="65023" rIns="65023" bIns="65023" spcCol="38100">
            <a:spAutoFit/>
          </a:bodyPr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551" b="1" dirty="0">
                <a:solidFill>
                  <a:srgbClr val="DE006E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A foglaló előnyei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19">
            <a:extLst>
              <a:ext uri="{FF2B5EF4-FFF2-40B4-BE49-F238E27FC236}">
                <a16:creationId xmlns:a16="http://schemas.microsoft.com/office/drawing/2014/main" id="{77397EC2-9C2E-452D-A113-BE0ABC4A03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38" y="1535113"/>
            <a:ext cx="2871787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B6A4AE-5F5D-4437-B720-96130D575C27}"/>
              </a:ext>
            </a:extLst>
          </p:cNvPr>
          <p:cNvSpPr txBox="1"/>
          <p:nvPr/>
        </p:nvSpPr>
        <p:spPr>
          <a:xfrm>
            <a:off x="1786490" y="2824732"/>
            <a:ext cx="177748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rgbClr val="484848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VÁSÁRLÁS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547E14-F5CF-4942-BC63-29B85823B1EF}"/>
              </a:ext>
            </a:extLst>
          </p:cNvPr>
          <p:cNvSpPr txBox="1"/>
          <p:nvPr/>
        </p:nvSpPr>
        <p:spPr>
          <a:xfrm>
            <a:off x="3443845" y="2809476"/>
            <a:ext cx="5137000" cy="12002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673" tIns="45673" rIns="45673" bIns="45673" spcCol="38057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rgbClr val="484848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4 </a:t>
            </a:r>
            <a:r>
              <a:rPr lang="hu-HU" sz="2400" kern="0" dirty="0">
                <a:solidFill>
                  <a:srgbClr val="49494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aktív</a:t>
            </a:r>
            <a:r>
              <a:rPr lang="hu-HU" sz="2400" kern="0" dirty="0">
                <a:solidFill>
                  <a:srgbClr val="FF0000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 </a:t>
            </a:r>
            <a:r>
              <a:rPr lang="hu-HU" sz="2400" kern="0" dirty="0">
                <a:solidFill>
                  <a:srgbClr val="484848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generáció vásárlásából kapott kedvezmények 50%-a a visszatérítési számládon gyűlik.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6D941-3167-4DAA-BEE5-E5F6DF94361B}"/>
              </a:ext>
            </a:extLst>
          </p:cNvPr>
          <p:cNvSpPr txBox="1"/>
          <p:nvPr/>
        </p:nvSpPr>
        <p:spPr>
          <a:xfrm>
            <a:off x="9365533" y="1888275"/>
            <a:ext cx="1462473" cy="5847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673" tIns="45673" rIns="45673" bIns="45673" spcCol="38057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100" kern="0" dirty="0">
                <a:solidFill>
                  <a:srgbClr val="484848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17.500</a:t>
            </a:r>
          </a:p>
        </p:txBody>
      </p:sp>
      <p:pic>
        <p:nvPicPr>
          <p:cNvPr id="151558" name="Picture 13">
            <a:extLst>
              <a:ext uri="{FF2B5EF4-FFF2-40B4-BE49-F238E27FC236}">
                <a16:creationId xmlns:a16="http://schemas.microsoft.com/office/drawing/2014/main" id="{4E88E1A7-D2B9-4EBF-A7DB-FBA437F005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1446213"/>
            <a:ext cx="865188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9" name="Picture 17">
            <a:extLst>
              <a:ext uri="{FF2B5EF4-FFF2-40B4-BE49-F238E27FC236}">
                <a16:creationId xmlns:a16="http://schemas.microsoft.com/office/drawing/2014/main" id="{7009030E-8BE2-4B9D-9E03-F82F9F6206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25" y="1446213"/>
            <a:ext cx="1255713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60" name="Picture 25">
            <a:extLst>
              <a:ext uri="{FF2B5EF4-FFF2-40B4-BE49-F238E27FC236}">
                <a16:creationId xmlns:a16="http://schemas.microsoft.com/office/drawing/2014/main" id="{4921C204-0C2F-4C72-8DEB-F7670B863D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50" y="2112963"/>
            <a:ext cx="6286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61" name="Picture 27">
            <a:extLst>
              <a:ext uri="{FF2B5EF4-FFF2-40B4-BE49-F238E27FC236}">
                <a16:creationId xmlns:a16="http://schemas.microsoft.com/office/drawing/2014/main" id="{C1E9EC3A-DC79-41B3-B249-A7F6F821D7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0" y="2105025"/>
            <a:ext cx="6286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7">
            <a:extLst>
              <a:ext uri="{FF2B5EF4-FFF2-40B4-BE49-F238E27FC236}">
                <a16:creationId xmlns:a16="http://schemas.microsoft.com/office/drawing/2014/main" id="{33730513-CBAC-49ED-937C-58E7CE4D1388}"/>
              </a:ext>
            </a:extLst>
          </p:cNvPr>
          <p:cNvSpPr txBox="1"/>
          <p:nvPr/>
        </p:nvSpPr>
        <p:spPr>
          <a:xfrm>
            <a:off x="8292808" y="2837158"/>
            <a:ext cx="3682524" cy="12002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673" tIns="45673" rIns="45673" bIns="45673" spcCol="38057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rgbClr val="484848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17.500 Ft-onként ún. Profitáló Pozíció keletkezik</a:t>
            </a:r>
          </a:p>
        </p:txBody>
      </p:sp>
      <p:pic>
        <p:nvPicPr>
          <p:cNvPr id="23" name="Picture 30">
            <a:extLst>
              <a:ext uri="{FF2B5EF4-FFF2-40B4-BE49-F238E27FC236}">
                <a16:creationId xmlns:a16="http://schemas.microsoft.com/office/drawing/2014/main" id="{D07C651C-E5FE-4F4E-BDBD-B1BDE1D019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5554663"/>
            <a:ext cx="62706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1">
            <a:extLst>
              <a:ext uri="{FF2B5EF4-FFF2-40B4-BE49-F238E27FC236}">
                <a16:creationId xmlns:a16="http://schemas.microsoft.com/office/drawing/2014/main" id="{532ABB3D-341E-4F5A-B7C9-C351B8DDA6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5554663"/>
            <a:ext cx="6286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Csoportba foglalás 6">
            <a:extLst>
              <a:ext uri="{FF2B5EF4-FFF2-40B4-BE49-F238E27FC236}">
                <a16:creationId xmlns:a16="http://schemas.microsoft.com/office/drawing/2014/main" id="{3B50A604-14FD-4897-9683-E107D6952A4C}"/>
              </a:ext>
            </a:extLst>
          </p:cNvPr>
          <p:cNvGrpSpPr>
            <a:grpSpLocks/>
          </p:cNvGrpSpPr>
          <p:nvPr/>
        </p:nvGrpSpPr>
        <p:grpSpPr bwMode="auto">
          <a:xfrm>
            <a:off x="1503363" y="5045075"/>
            <a:ext cx="5707062" cy="1949450"/>
            <a:chOff x="1503363" y="5881688"/>
            <a:chExt cx="5706954" cy="1948318"/>
          </a:xfrm>
        </p:grpSpPr>
        <p:sp>
          <p:nvSpPr>
            <p:cNvPr id="27" name="TextBox 9">
              <a:extLst>
                <a:ext uri="{FF2B5EF4-FFF2-40B4-BE49-F238E27FC236}">
                  <a16:creationId xmlns:a16="http://schemas.microsoft.com/office/drawing/2014/main" id="{DD055117-D253-4E0B-BA0D-C5549D366C77}"/>
                </a:ext>
              </a:extLst>
            </p:cNvPr>
            <p:cNvSpPr txBox="1"/>
            <p:nvPr/>
          </p:nvSpPr>
          <p:spPr>
            <a:xfrm>
              <a:off x="2258249" y="6237513"/>
              <a:ext cx="1462473" cy="5693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9" tIns="45719" rIns="45719" bIns="45719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3100" kern="0" dirty="0">
                  <a:solidFill>
                    <a:srgbClr val="484848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17.500</a:t>
              </a:r>
            </a:p>
          </p:txBody>
        </p:sp>
        <p:pic>
          <p:nvPicPr>
            <p:cNvPr id="151575" name="Picture 21">
              <a:extLst>
                <a:ext uri="{FF2B5EF4-FFF2-40B4-BE49-F238E27FC236}">
                  <a16:creationId xmlns:a16="http://schemas.microsoft.com/office/drawing/2014/main" id="{6B61DB56-949E-44C2-A277-AC4403C6A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3363" y="5881688"/>
              <a:ext cx="2870200" cy="159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Box 1">
              <a:extLst>
                <a:ext uri="{FF2B5EF4-FFF2-40B4-BE49-F238E27FC236}">
                  <a16:creationId xmlns:a16="http://schemas.microsoft.com/office/drawing/2014/main" id="{E383C8DE-18C4-4A93-9619-0741304AF088}"/>
                </a:ext>
              </a:extLst>
            </p:cNvPr>
            <p:cNvSpPr txBox="1"/>
            <p:nvPr/>
          </p:nvSpPr>
          <p:spPr>
            <a:xfrm>
              <a:off x="2154225" y="7368334"/>
              <a:ext cx="1777485" cy="461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b="1" kern="0" dirty="0">
                  <a:solidFill>
                    <a:srgbClr val="484848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FOGLALÓ</a:t>
              </a:r>
            </a:p>
          </p:txBody>
        </p:sp>
        <p:sp>
          <p:nvSpPr>
            <p:cNvPr id="40" name="TextBox 1">
              <a:extLst>
                <a:ext uri="{FF2B5EF4-FFF2-40B4-BE49-F238E27FC236}">
                  <a16:creationId xmlns:a16="http://schemas.microsoft.com/office/drawing/2014/main" id="{E383C8DE-18C4-4A93-9619-0741304AF088}"/>
                </a:ext>
              </a:extLst>
            </p:cNvPr>
            <p:cNvSpPr txBox="1"/>
            <p:nvPr/>
          </p:nvSpPr>
          <p:spPr>
            <a:xfrm>
              <a:off x="5432832" y="7368334"/>
              <a:ext cx="1777485" cy="461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kern="0" dirty="0">
                  <a:solidFill>
                    <a:srgbClr val="484848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VÁSÁRLÁS</a:t>
              </a:r>
            </a:p>
          </p:txBody>
        </p:sp>
      </p:grpSp>
      <p:sp>
        <p:nvSpPr>
          <p:cNvPr id="36" name="Nyíl: jobbra mutató 6">
            <a:extLst>
              <a:ext uri="{FF2B5EF4-FFF2-40B4-BE49-F238E27FC236}">
                <a16:creationId xmlns:a16="http://schemas.microsoft.com/office/drawing/2014/main" id="{80B5DD0F-7BD7-4FDE-BFD0-6024E53BBF01}"/>
              </a:ext>
            </a:extLst>
          </p:cNvPr>
          <p:cNvSpPr/>
          <p:nvPr/>
        </p:nvSpPr>
        <p:spPr>
          <a:xfrm>
            <a:off x="1689584" y="3786244"/>
            <a:ext cx="10138610" cy="733475"/>
          </a:xfrm>
          <a:prstGeom prst="rightArrow">
            <a:avLst/>
          </a:prstGeom>
          <a:solidFill>
            <a:srgbClr val="DE006E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673" tIns="45673" rIns="45673" bIns="45673" spcCol="38057" anchor="ctr">
            <a:spAutoFit/>
          </a:bodyPr>
          <a:lstStyle/>
          <a:p>
            <a:pPr defTabSz="913382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latin typeface="MetaPro-Black" panose="02000503050000020004" pitchFamily="50" charset="0"/>
              <a:ea typeface="+mj-ea"/>
              <a:cs typeface="+mj-cs"/>
              <a:sym typeface="Arial"/>
            </a:endParaRPr>
          </a:p>
        </p:txBody>
      </p:sp>
      <p:sp>
        <p:nvSpPr>
          <p:cNvPr id="37" name="TextBox 1">
            <a:extLst>
              <a:ext uri="{FF2B5EF4-FFF2-40B4-BE49-F238E27FC236}">
                <a16:creationId xmlns:a16="http://schemas.microsoft.com/office/drawing/2014/main" id="{48937CBC-0A6D-4B63-8C2B-B1775A714353}"/>
              </a:ext>
            </a:extLst>
          </p:cNvPr>
          <p:cNvSpPr txBox="1"/>
          <p:nvPr/>
        </p:nvSpPr>
        <p:spPr>
          <a:xfrm>
            <a:off x="1380324" y="4336849"/>
            <a:ext cx="112585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673" tIns="45673" rIns="45673" bIns="45673" spcCol="38057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rgbClr val="484848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Idő</a:t>
            </a:r>
          </a:p>
        </p:txBody>
      </p:sp>
      <p:pic>
        <p:nvPicPr>
          <p:cNvPr id="39" name="Picture 13">
            <a:extLst>
              <a:ext uri="{FF2B5EF4-FFF2-40B4-BE49-F238E27FC236}">
                <a16:creationId xmlns:a16="http://schemas.microsoft.com/office/drawing/2014/main" id="{4205E8C6-FF4E-4DB1-82CE-1CF33B1485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88" y="5045075"/>
            <a:ext cx="865187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7">
            <a:extLst>
              <a:ext uri="{FF2B5EF4-FFF2-40B4-BE49-F238E27FC236}">
                <a16:creationId xmlns:a16="http://schemas.microsoft.com/office/drawing/2014/main" id="{06547E14-F5CF-4942-BC63-29B85823B1EF}"/>
              </a:ext>
            </a:extLst>
          </p:cNvPr>
          <p:cNvSpPr txBox="1"/>
          <p:nvPr/>
        </p:nvSpPr>
        <p:spPr>
          <a:xfrm>
            <a:off x="8365353" y="6231985"/>
            <a:ext cx="3609985" cy="830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673" tIns="45673" rIns="45673" bIns="45673" spcCol="38057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rgbClr val="484848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Visszakapod a befizetett pénz 100 %-át</a:t>
            </a:r>
          </a:p>
        </p:txBody>
      </p:sp>
      <p:pic>
        <p:nvPicPr>
          <p:cNvPr id="42" name="Picture 17">
            <a:extLst>
              <a:ext uri="{FF2B5EF4-FFF2-40B4-BE49-F238E27FC236}">
                <a16:creationId xmlns:a16="http://schemas.microsoft.com/office/drawing/2014/main" id="{12659297-8083-41C0-9A37-B4D4ABC64D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850" y="4868863"/>
            <a:ext cx="1255713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elé nyíl 3">
            <a:extLst>
              <a:ext uri="{FF2B5EF4-FFF2-40B4-BE49-F238E27FC236}">
                <a16:creationId xmlns:a16="http://schemas.microsoft.com/office/drawing/2014/main" id="{6AE38AC0-71AA-499B-8BEE-5728EA8FDDA3}"/>
              </a:ext>
            </a:extLst>
          </p:cNvPr>
          <p:cNvSpPr/>
          <p:nvPr/>
        </p:nvSpPr>
        <p:spPr>
          <a:xfrm>
            <a:off x="2625712" y="7167241"/>
            <a:ext cx="625502" cy="490649"/>
          </a:xfrm>
          <a:prstGeom prst="downArrow">
            <a:avLst/>
          </a:prstGeom>
          <a:solidFill>
            <a:srgbClr val="E10E79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673" tIns="45673" rIns="45673" bIns="45673" spcCol="38057" anchor="ctr">
            <a:spAutoFit/>
          </a:bodyPr>
          <a:lstStyle/>
          <a:p>
            <a:pPr defTabSz="91338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MetaPro-Black" panose="02000503050000020004" pitchFamily="50" charset="0"/>
              <a:ea typeface="+mj-ea"/>
              <a:cs typeface="+mj-cs"/>
              <a:sym typeface="Arial"/>
            </a:endParaRPr>
          </a:p>
        </p:txBody>
      </p:sp>
      <p:sp>
        <p:nvSpPr>
          <p:cNvPr id="44" name="TextBox 1">
            <a:extLst>
              <a:ext uri="{FF2B5EF4-FFF2-40B4-BE49-F238E27FC236}">
                <a16:creationId xmlns:a16="http://schemas.microsoft.com/office/drawing/2014/main" id="{E383C8DE-18C4-4A93-9619-0741304AF088}"/>
              </a:ext>
            </a:extLst>
          </p:cNvPr>
          <p:cNvSpPr txBox="1"/>
          <p:nvPr/>
        </p:nvSpPr>
        <p:spPr bwMode="auto">
          <a:xfrm>
            <a:off x="1640593" y="7943075"/>
            <a:ext cx="887388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kern="0" dirty="0">
                <a:solidFill>
                  <a:srgbClr val="E10E79"/>
                </a:solidFill>
                <a:latin typeface="MetaPro-Black" panose="02000503050000020004" pitchFamily="50" charset="0"/>
                <a:ea typeface="Times New Roman" charset="0"/>
                <a:sym typeface="Arial"/>
              </a:rPr>
              <a:t>AZONNALI JOGOSULTSÁG BINÁRIS JUTALÉKRA!</a:t>
            </a:r>
          </a:p>
        </p:txBody>
      </p:sp>
      <p:sp>
        <p:nvSpPr>
          <p:cNvPr id="31" name="Szövegdoboz 30">
            <a:extLst>
              <a:ext uri="{FF2B5EF4-FFF2-40B4-BE49-F238E27FC236}">
                <a16:creationId xmlns:a16="http://schemas.microsoft.com/office/drawing/2014/main" id="{E6822CD2-1DAE-48F3-A312-EE7069D44586}"/>
              </a:ext>
            </a:extLst>
          </p:cNvPr>
          <p:cNvSpPr txBox="1"/>
          <p:nvPr/>
        </p:nvSpPr>
        <p:spPr>
          <a:xfrm>
            <a:off x="2675232" y="153122"/>
            <a:ext cx="8675068" cy="8316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3" tIns="65023" rIns="65023" bIns="65023" spcCol="38100">
            <a:spAutoFit/>
          </a:bodyPr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551" b="1" dirty="0">
                <a:solidFill>
                  <a:srgbClr val="DE006E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Azonnali pénzkereseti lehetőség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1">
            <a:extLst>
              <a:ext uri="{FF2B5EF4-FFF2-40B4-BE49-F238E27FC236}">
                <a16:creationId xmlns:a16="http://schemas.microsoft.com/office/drawing/2014/main" id="{1AD60098-B7E4-40B9-B8B6-7514CB3B5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3" y="2270125"/>
            <a:ext cx="3389312" cy="583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9D179CFC-2503-4C7B-BF8F-913A876494DD}"/>
              </a:ext>
            </a:extLst>
          </p:cNvPr>
          <p:cNvSpPr txBox="1"/>
          <p:nvPr/>
        </p:nvSpPr>
        <p:spPr>
          <a:xfrm>
            <a:off x="598714" y="370554"/>
            <a:ext cx="11832772" cy="8316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3" tIns="65023" rIns="65023" bIns="65023" spcCol="38100">
            <a:spAutoFit/>
          </a:bodyPr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551" b="1" dirty="0">
                <a:solidFill>
                  <a:srgbClr val="DE006E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Legyen 20-30 vásárlója mindenkinek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Egyenes összekötő nyíllal 102">
            <a:extLst>
              <a:ext uri="{FF2B5EF4-FFF2-40B4-BE49-F238E27FC236}">
                <a16:creationId xmlns:a16="http://schemas.microsoft.com/office/drawing/2014/main" id="{A328233A-E208-4842-9425-4D4EB53A7A91}"/>
              </a:ext>
            </a:extLst>
          </p:cNvPr>
          <p:cNvCxnSpPr>
            <a:cxnSpLocks/>
          </p:cNvCxnSpPr>
          <p:nvPr/>
        </p:nvCxnSpPr>
        <p:spPr>
          <a:xfrm flipH="1">
            <a:off x="4958305" y="1995705"/>
            <a:ext cx="604176" cy="329793"/>
          </a:xfrm>
          <a:prstGeom prst="straightConnector1">
            <a:avLst/>
          </a:prstGeom>
          <a:noFill/>
          <a:ln w="38100" cap="flat">
            <a:solidFill>
              <a:srgbClr val="494949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9" name="Egyenes összekötő nyíllal 178">
            <a:extLst>
              <a:ext uri="{FF2B5EF4-FFF2-40B4-BE49-F238E27FC236}">
                <a16:creationId xmlns:a16="http://schemas.microsoft.com/office/drawing/2014/main" id="{C8C13B9A-C322-4C52-BA18-BAC2AC550D21}"/>
              </a:ext>
            </a:extLst>
          </p:cNvPr>
          <p:cNvCxnSpPr>
            <a:cxnSpLocks/>
          </p:cNvCxnSpPr>
          <p:nvPr/>
        </p:nvCxnSpPr>
        <p:spPr>
          <a:xfrm flipH="1">
            <a:off x="2293639" y="1681932"/>
            <a:ext cx="3034914" cy="627548"/>
          </a:xfrm>
          <a:prstGeom prst="straightConnector1">
            <a:avLst/>
          </a:prstGeom>
          <a:noFill/>
          <a:ln w="38100" cap="flat">
            <a:solidFill>
              <a:srgbClr val="494949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82" name="Csoportba foglalás 281">
            <a:extLst>
              <a:ext uri="{FF2B5EF4-FFF2-40B4-BE49-F238E27FC236}">
                <a16:creationId xmlns:a16="http://schemas.microsoft.com/office/drawing/2014/main" id="{BC6766DC-A4B9-4848-9544-F57A429173FF}"/>
              </a:ext>
            </a:extLst>
          </p:cNvPr>
          <p:cNvGrpSpPr>
            <a:grpSpLocks/>
          </p:cNvGrpSpPr>
          <p:nvPr/>
        </p:nvGrpSpPr>
        <p:grpSpPr bwMode="auto">
          <a:xfrm>
            <a:off x="968375" y="3290888"/>
            <a:ext cx="1682750" cy="1031875"/>
            <a:chOff x="1014293" y="4214855"/>
            <a:chExt cx="1682842" cy="1032055"/>
          </a:xfrm>
        </p:grpSpPr>
        <p:pic>
          <p:nvPicPr>
            <p:cNvPr id="184" name="Ábra 183" descr="Felhasználó">
              <a:extLst>
                <a:ext uri="{FF2B5EF4-FFF2-40B4-BE49-F238E27FC236}">
                  <a16:creationId xmlns:a16="http://schemas.microsoft.com/office/drawing/2014/main" id="{06CBD0C9-99E2-4251-807E-DC3C6B7CB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1430" y="4726109"/>
              <a:ext cx="505300" cy="505300"/>
            </a:xfrm>
            <a:prstGeom prst="rect">
              <a:avLst/>
            </a:prstGeom>
          </p:spPr>
        </p:pic>
        <p:cxnSp>
          <p:nvCxnSpPr>
            <p:cNvPr id="114" name="Egyenes összekötő nyíllal 113">
              <a:extLst>
                <a:ext uri="{FF2B5EF4-FFF2-40B4-BE49-F238E27FC236}">
                  <a16:creationId xmlns:a16="http://schemas.microsoft.com/office/drawing/2014/main" id="{A159A715-14B5-4E65-9CD0-C58AAF2ED1A9}"/>
                </a:ext>
              </a:extLst>
            </p:cNvPr>
            <p:cNvCxnSpPr/>
            <p:nvPr/>
          </p:nvCxnSpPr>
          <p:spPr>
            <a:xfrm flipH="1">
              <a:off x="1393663" y="4214855"/>
              <a:ext cx="197963" cy="495753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5" name="Egyenes összekötő nyíllal 114">
              <a:extLst>
                <a:ext uri="{FF2B5EF4-FFF2-40B4-BE49-F238E27FC236}">
                  <a16:creationId xmlns:a16="http://schemas.microsoft.com/office/drawing/2014/main" id="{7636CBF1-04B1-4FAD-8808-7261FFD167C1}"/>
                </a:ext>
              </a:extLst>
            </p:cNvPr>
            <p:cNvCxnSpPr/>
            <p:nvPr/>
          </p:nvCxnSpPr>
          <p:spPr>
            <a:xfrm flipH="1">
              <a:off x="1672016" y="4249210"/>
              <a:ext cx="98982" cy="46139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9" name="Egyenes összekötő nyíllal 118">
              <a:extLst>
                <a:ext uri="{FF2B5EF4-FFF2-40B4-BE49-F238E27FC236}">
                  <a16:creationId xmlns:a16="http://schemas.microsoft.com/office/drawing/2014/main" id="{7E8BB470-3818-454F-94ED-FC9A1282A6E0}"/>
                </a:ext>
              </a:extLst>
            </p:cNvPr>
            <p:cNvCxnSpPr/>
            <p:nvPr/>
          </p:nvCxnSpPr>
          <p:spPr>
            <a:xfrm>
              <a:off x="2149402" y="4214855"/>
              <a:ext cx="166862" cy="495753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0" name="Egyenes összekötő nyíllal 119">
              <a:extLst>
                <a:ext uri="{FF2B5EF4-FFF2-40B4-BE49-F238E27FC236}">
                  <a16:creationId xmlns:a16="http://schemas.microsoft.com/office/drawing/2014/main" id="{34B01FF8-9356-4E52-944E-A0EDF58B2A94}"/>
                </a:ext>
              </a:extLst>
            </p:cNvPr>
            <p:cNvCxnSpPr/>
            <p:nvPr/>
          </p:nvCxnSpPr>
          <p:spPr>
            <a:xfrm>
              <a:off x="1927184" y="4233081"/>
              <a:ext cx="73550" cy="505300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183" name="Ábra 182" descr="Felhasználó">
              <a:extLst>
                <a:ext uri="{FF2B5EF4-FFF2-40B4-BE49-F238E27FC236}">
                  <a16:creationId xmlns:a16="http://schemas.microsoft.com/office/drawing/2014/main" id="{CE5C0449-7D8B-483A-A469-D15C22CE4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293" y="4734458"/>
              <a:ext cx="505300" cy="505300"/>
            </a:xfrm>
            <a:prstGeom prst="rect">
              <a:avLst/>
            </a:prstGeom>
          </p:spPr>
        </p:pic>
        <p:pic>
          <p:nvPicPr>
            <p:cNvPr id="185" name="Ábra 184" descr="Felhasználó">
              <a:extLst>
                <a:ext uri="{FF2B5EF4-FFF2-40B4-BE49-F238E27FC236}">
                  <a16:creationId xmlns:a16="http://schemas.microsoft.com/office/drawing/2014/main" id="{F4D9369F-7873-48F8-AAF4-600479C53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998" y="4741610"/>
              <a:ext cx="505300" cy="505300"/>
            </a:xfrm>
            <a:prstGeom prst="rect">
              <a:avLst/>
            </a:prstGeom>
          </p:spPr>
        </p:pic>
        <p:pic>
          <p:nvPicPr>
            <p:cNvPr id="186" name="Ábra 185" descr="Felhasználó">
              <a:extLst>
                <a:ext uri="{FF2B5EF4-FFF2-40B4-BE49-F238E27FC236}">
                  <a16:creationId xmlns:a16="http://schemas.microsoft.com/office/drawing/2014/main" id="{A41A34FA-6992-4EC2-AC78-A7B45270C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1835" y="4740516"/>
              <a:ext cx="505300" cy="505300"/>
            </a:xfrm>
            <a:prstGeom prst="rect">
              <a:avLst/>
            </a:prstGeom>
          </p:spPr>
        </p:pic>
      </p:grpSp>
      <p:pic>
        <p:nvPicPr>
          <p:cNvPr id="497" name="Ábra 496" descr="Felhasználó">
            <a:extLst>
              <a:ext uri="{FF2B5EF4-FFF2-40B4-BE49-F238E27FC236}">
                <a16:creationId xmlns:a16="http://schemas.microsoft.com/office/drawing/2014/main" id="{D027BB29-8498-46CB-8E79-9FB3ADFBAF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00" y="1069975"/>
            <a:ext cx="914400" cy="914400"/>
          </a:xfrm>
          <a:prstGeom prst="rect">
            <a:avLst/>
          </a:prstGeom>
        </p:spPr>
      </p:pic>
      <p:pic>
        <p:nvPicPr>
          <p:cNvPr id="155654" name="Picture 2">
            <a:extLst>
              <a:ext uri="{FF2B5EF4-FFF2-40B4-BE49-F238E27FC236}">
                <a16:creationId xmlns:a16="http://schemas.microsoft.com/office/drawing/2014/main" id="{2272FA9C-67E8-45EE-9F35-3D90DDB43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2309813"/>
            <a:ext cx="6556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1FBF96B7-586C-42B5-8035-09D2D880C803}"/>
              </a:ext>
            </a:extLst>
          </p:cNvPr>
          <p:cNvSpPr txBox="1"/>
          <p:nvPr/>
        </p:nvSpPr>
        <p:spPr>
          <a:xfrm>
            <a:off x="10981546" y="2075088"/>
            <a:ext cx="1820065" cy="9677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05" tIns="45705" rIns="45705" bIns="45705" spcCol="38087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>
                <a:latin typeface="MetaPro-Black" panose="02000503050000020004" pitchFamily="50" charset="0"/>
                <a:ea typeface="+mj-ea"/>
                <a:sym typeface="Arial"/>
              </a:rPr>
              <a:t>4</a:t>
            </a:r>
            <a:br>
              <a:rPr lang="hu-HU" sz="2800" b="1" dirty="0">
                <a:latin typeface="MetaPro-Black" panose="02000503050000020004" pitchFamily="50" charset="0"/>
                <a:ea typeface="+mj-ea"/>
                <a:sym typeface="Arial"/>
              </a:rPr>
            </a:br>
            <a:r>
              <a:rPr lang="hu-HU" sz="2800" b="1" dirty="0">
                <a:latin typeface="MetaPro-Black" panose="02000503050000020004" pitchFamily="50" charset="0"/>
                <a:ea typeface="+mj-ea"/>
                <a:sym typeface="Arial"/>
              </a:rPr>
              <a:t>ismerős</a:t>
            </a:r>
            <a:endParaRPr lang="en-US" sz="2800" b="1" dirty="0">
              <a:latin typeface="MetaPro-Black" panose="02000503050000020004" pitchFamily="50" charset="0"/>
              <a:ea typeface="+mj-ea"/>
              <a:sym typeface="Arial"/>
            </a:endParaRPr>
          </a:p>
        </p:txBody>
      </p: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2830BC38-80B5-4428-8483-CB8D2AFD8161}"/>
              </a:ext>
            </a:extLst>
          </p:cNvPr>
          <p:cNvCxnSpPr/>
          <p:nvPr/>
        </p:nvCxnSpPr>
        <p:spPr>
          <a:xfrm>
            <a:off x="916765" y="3099594"/>
            <a:ext cx="11780336" cy="0"/>
          </a:xfrm>
          <a:prstGeom prst="line">
            <a:avLst/>
          </a:prstGeom>
          <a:noFill/>
          <a:ln w="25400" cap="flat">
            <a:solidFill>
              <a:schemeClr val="tx1">
                <a:lumMod val="50000"/>
                <a:lumOff val="50000"/>
              </a:schemeClr>
            </a:solidFill>
            <a:prstDash val="dash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12" name="Csoportba foglalás 211">
            <a:extLst>
              <a:ext uri="{FF2B5EF4-FFF2-40B4-BE49-F238E27FC236}">
                <a16:creationId xmlns:a16="http://schemas.microsoft.com/office/drawing/2014/main" id="{827533BF-CE01-4242-AE01-D05541D8794B}"/>
              </a:ext>
            </a:extLst>
          </p:cNvPr>
          <p:cNvGrpSpPr>
            <a:grpSpLocks/>
          </p:cNvGrpSpPr>
          <p:nvPr/>
        </p:nvGrpSpPr>
        <p:grpSpPr bwMode="auto">
          <a:xfrm>
            <a:off x="3681413" y="3290888"/>
            <a:ext cx="1684337" cy="1031875"/>
            <a:chOff x="1014293" y="4214855"/>
            <a:chExt cx="1682842" cy="1032055"/>
          </a:xfrm>
        </p:grpSpPr>
        <p:pic>
          <p:nvPicPr>
            <p:cNvPr id="213" name="Ábra 183" descr="Felhasználó">
              <a:extLst>
                <a:ext uri="{FF2B5EF4-FFF2-40B4-BE49-F238E27FC236}">
                  <a16:creationId xmlns:a16="http://schemas.microsoft.com/office/drawing/2014/main" id="{06CBD0C9-99E2-4251-807E-DC3C6B7CB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1430" y="4726109"/>
              <a:ext cx="505300" cy="505300"/>
            </a:xfrm>
            <a:prstGeom prst="rect">
              <a:avLst/>
            </a:prstGeom>
          </p:spPr>
        </p:pic>
        <p:cxnSp>
          <p:nvCxnSpPr>
            <p:cNvPr id="214" name="Egyenes összekötő nyíllal 213">
              <a:extLst>
                <a:ext uri="{FF2B5EF4-FFF2-40B4-BE49-F238E27FC236}">
                  <a16:creationId xmlns:a16="http://schemas.microsoft.com/office/drawing/2014/main" id="{74C857C7-25BE-4C0C-99A0-4CE3CAE46BD8}"/>
                </a:ext>
              </a:extLst>
            </p:cNvPr>
            <p:cNvCxnSpPr/>
            <p:nvPr/>
          </p:nvCxnSpPr>
          <p:spPr>
            <a:xfrm flipH="1">
              <a:off x="1393663" y="4214855"/>
              <a:ext cx="197963" cy="495753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5" name="Egyenes összekötő nyíllal 214">
              <a:extLst>
                <a:ext uri="{FF2B5EF4-FFF2-40B4-BE49-F238E27FC236}">
                  <a16:creationId xmlns:a16="http://schemas.microsoft.com/office/drawing/2014/main" id="{561EEAE6-5555-44E7-825A-B9CD8C3F923A}"/>
                </a:ext>
              </a:extLst>
            </p:cNvPr>
            <p:cNvCxnSpPr/>
            <p:nvPr/>
          </p:nvCxnSpPr>
          <p:spPr>
            <a:xfrm flipH="1">
              <a:off x="1672016" y="4249210"/>
              <a:ext cx="98982" cy="46139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6" name="Egyenes összekötő nyíllal 215">
              <a:extLst>
                <a:ext uri="{FF2B5EF4-FFF2-40B4-BE49-F238E27FC236}">
                  <a16:creationId xmlns:a16="http://schemas.microsoft.com/office/drawing/2014/main" id="{2FFD055A-E895-4BC4-B4CE-4051D62C44CF}"/>
                </a:ext>
              </a:extLst>
            </p:cNvPr>
            <p:cNvCxnSpPr/>
            <p:nvPr/>
          </p:nvCxnSpPr>
          <p:spPr>
            <a:xfrm>
              <a:off x="2149402" y="4214855"/>
              <a:ext cx="166862" cy="495753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7" name="Egyenes összekötő nyíllal 216">
              <a:extLst>
                <a:ext uri="{FF2B5EF4-FFF2-40B4-BE49-F238E27FC236}">
                  <a16:creationId xmlns:a16="http://schemas.microsoft.com/office/drawing/2014/main" id="{0095A95B-0521-4367-846C-6A817893AA41}"/>
                </a:ext>
              </a:extLst>
            </p:cNvPr>
            <p:cNvCxnSpPr/>
            <p:nvPr/>
          </p:nvCxnSpPr>
          <p:spPr>
            <a:xfrm>
              <a:off x="1927184" y="4233081"/>
              <a:ext cx="73550" cy="505300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218" name="Ábra 182" descr="Felhasználó">
              <a:extLst>
                <a:ext uri="{FF2B5EF4-FFF2-40B4-BE49-F238E27FC236}">
                  <a16:creationId xmlns:a16="http://schemas.microsoft.com/office/drawing/2014/main" id="{CE5C0449-7D8B-483A-A469-D15C22CE4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293" y="4734458"/>
              <a:ext cx="505300" cy="505300"/>
            </a:xfrm>
            <a:prstGeom prst="rect">
              <a:avLst/>
            </a:prstGeom>
          </p:spPr>
        </p:pic>
        <p:pic>
          <p:nvPicPr>
            <p:cNvPr id="219" name="Ábra 184" descr="Felhasználó">
              <a:extLst>
                <a:ext uri="{FF2B5EF4-FFF2-40B4-BE49-F238E27FC236}">
                  <a16:creationId xmlns:a16="http://schemas.microsoft.com/office/drawing/2014/main" id="{F4D9369F-7873-48F8-AAF4-600479C53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998" y="4741610"/>
              <a:ext cx="505300" cy="505300"/>
            </a:xfrm>
            <a:prstGeom prst="rect">
              <a:avLst/>
            </a:prstGeom>
          </p:spPr>
        </p:pic>
        <p:pic>
          <p:nvPicPr>
            <p:cNvPr id="220" name="Ábra 185" descr="Felhasználó">
              <a:extLst>
                <a:ext uri="{FF2B5EF4-FFF2-40B4-BE49-F238E27FC236}">
                  <a16:creationId xmlns:a16="http://schemas.microsoft.com/office/drawing/2014/main" id="{A41A34FA-6992-4EC2-AC78-A7B45270C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1835" y="4740516"/>
              <a:ext cx="505300" cy="505300"/>
            </a:xfrm>
            <a:prstGeom prst="rect">
              <a:avLst/>
            </a:prstGeom>
          </p:spPr>
        </p:pic>
      </p:grpSp>
      <p:grpSp>
        <p:nvGrpSpPr>
          <p:cNvPr id="221" name="Csoportba foglalás 220">
            <a:extLst>
              <a:ext uri="{FF2B5EF4-FFF2-40B4-BE49-F238E27FC236}">
                <a16:creationId xmlns:a16="http://schemas.microsoft.com/office/drawing/2014/main" id="{E3F0AB0D-2708-4F3A-B5D0-7BDBC419B32C}"/>
              </a:ext>
            </a:extLst>
          </p:cNvPr>
          <p:cNvGrpSpPr>
            <a:grpSpLocks/>
          </p:cNvGrpSpPr>
          <p:nvPr/>
        </p:nvGrpSpPr>
        <p:grpSpPr bwMode="auto">
          <a:xfrm>
            <a:off x="6530975" y="3290888"/>
            <a:ext cx="1682750" cy="1031875"/>
            <a:chOff x="1014293" y="4214855"/>
            <a:chExt cx="1682842" cy="1032055"/>
          </a:xfrm>
        </p:grpSpPr>
        <p:pic>
          <p:nvPicPr>
            <p:cNvPr id="222" name="Ábra 183" descr="Felhasználó">
              <a:extLst>
                <a:ext uri="{FF2B5EF4-FFF2-40B4-BE49-F238E27FC236}">
                  <a16:creationId xmlns:a16="http://schemas.microsoft.com/office/drawing/2014/main" id="{06CBD0C9-99E2-4251-807E-DC3C6B7CB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1430" y="4726109"/>
              <a:ext cx="505300" cy="505300"/>
            </a:xfrm>
            <a:prstGeom prst="rect">
              <a:avLst/>
            </a:prstGeom>
          </p:spPr>
        </p:pic>
        <p:cxnSp>
          <p:nvCxnSpPr>
            <p:cNvPr id="223" name="Egyenes összekötő nyíllal 222">
              <a:extLst>
                <a:ext uri="{FF2B5EF4-FFF2-40B4-BE49-F238E27FC236}">
                  <a16:creationId xmlns:a16="http://schemas.microsoft.com/office/drawing/2014/main" id="{50C8E4F6-C734-40F2-A115-FE0DC4192400}"/>
                </a:ext>
              </a:extLst>
            </p:cNvPr>
            <p:cNvCxnSpPr/>
            <p:nvPr/>
          </p:nvCxnSpPr>
          <p:spPr>
            <a:xfrm flipH="1">
              <a:off x="1393663" y="4214855"/>
              <a:ext cx="197963" cy="495753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4" name="Egyenes összekötő nyíllal 223">
              <a:extLst>
                <a:ext uri="{FF2B5EF4-FFF2-40B4-BE49-F238E27FC236}">
                  <a16:creationId xmlns:a16="http://schemas.microsoft.com/office/drawing/2014/main" id="{161C3B82-4819-4F3E-80B1-6B1BC5185D7D}"/>
                </a:ext>
              </a:extLst>
            </p:cNvPr>
            <p:cNvCxnSpPr/>
            <p:nvPr/>
          </p:nvCxnSpPr>
          <p:spPr>
            <a:xfrm flipH="1">
              <a:off x="1672016" y="4249210"/>
              <a:ext cx="98982" cy="46139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5" name="Egyenes összekötő nyíllal 224">
              <a:extLst>
                <a:ext uri="{FF2B5EF4-FFF2-40B4-BE49-F238E27FC236}">
                  <a16:creationId xmlns:a16="http://schemas.microsoft.com/office/drawing/2014/main" id="{0BF07F5E-F394-4577-94CC-B7167406DFF9}"/>
                </a:ext>
              </a:extLst>
            </p:cNvPr>
            <p:cNvCxnSpPr/>
            <p:nvPr/>
          </p:nvCxnSpPr>
          <p:spPr>
            <a:xfrm>
              <a:off x="2149402" y="4214855"/>
              <a:ext cx="166862" cy="495753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6" name="Egyenes összekötő nyíllal 225">
              <a:extLst>
                <a:ext uri="{FF2B5EF4-FFF2-40B4-BE49-F238E27FC236}">
                  <a16:creationId xmlns:a16="http://schemas.microsoft.com/office/drawing/2014/main" id="{EEF044E5-05B9-4838-835B-AF623EBEF103}"/>
                </a:ext>
              </a:extLst>
            </p:cNvPr>
            <p:cNvCxnSpPr/>
            <p:nvPr/>
          </p:nvCxnSpPr>
          <p:spPr>
            <a:xfrm>
              <a:off x="1927184" y="4233081"/>
              <a:ext cx="73550" cy="505300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227" name="Ábra 182" descr="Felhasználó">
              <a:extLst>
                <a:ext uri="{FF2B5EF4-FFF2-40B4-BE49-F238E27FC236}">
                  <a16:creationId xmlns:a16="http://schemas.microsoft.com/office/drawing/2014/main" id="{CE5C0449-7D8B-483A-A469-D15C22CE4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293" y="4734458"/>
              <a:ext cx="505300" cy="505300"/>
            </a:xfrm>
            <a:prstGeom prst="rect">
              <a:avLst/>
            </a:prstGeom>
          </p:spPr>
        </p:pic>
        <p:pic>
          <p:nvPicPr>
            <p:cNvPr id="228" name="Ábra 184" descr="Felhasználó">
              <a:extLst>
                <a:ext uri="{FF2B5EF4-FFF2-40B4-BE49-F238E27FC236}">
                  <a16:creationId xmlns:a16="http://schemas.microsoft.com/office/drawing/2014/main" id="{F4D9369F-7873-48F8-AAF4-600479C53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998" y="4741610"/>
              <a:ext cx="505300" cy="505300"/>
            </a:xfrm>
            <a:prstGeom prst="rect">
              <a:avLst/>
            </a:prstGeom>
          </p:spPr>
        </p:pic>
        <p:pic>
          <p:nvPicPr>
            <p:cNvPr id="229" name="Ábra 185" descr="Felhasználó">
              <a:extLst>
                <a:ext uri="{FF2B5EF4-FFF2-40B4-BE49-F238E27FC236}">
                  <a16:creationId xmlns:a16="http://schemas.microsoft.com/office/drawing/2014/main" id="{A41A34FA-6992-4EC2-AC78-A7B45270C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1835" y="4740516"/>
              <a:ext cx="505300" cy="505300"/>
            </a:xfrm>
            <a:prstGeom prst="rect">
              <a:avLst/>
            </a:prstGeom>
          </p:spPr>
        </p:pic>
      </p:grpSp>
      <p:grpSp>
        <p:nvGrpSpPr>
          <p:cNvPr id="239" name="Csoportba foglalás 238">
            <a:extLst>
              <a:ext uri="{FF2B5EF4-FFF2-40B4-BE49-F238E27FC236}">
                <a16:creationId xmlns:a16="http://schemas.microsoft.com/office/drawing/2014/main" id="{B46B6284-DD26-4615-9A08-D16320079F4C}"/>
              </a:ext>
            </a:extLst>
          </p:cNvPr>
          <p:cNvGrpSpPr>
            <a:grpSpLocks/>
          </p:cNvGrpSpPr>
          <p:nvPr/>
        </p:nvGrpSpPr>
        <p:grpSpPr bwMode="auto">
          <a:xfrm>
            <a:off x="9145588" y="3290888"/>
            <a:ext cx="1684337" cy="1031875"/>
            <a:chOff x="1014293" y="4214855"/>
            <a:chExt cx="1682842" cy="1032055"/>
          </a:xfrm>
        </p:grpSpPr>
        <p:pic>
          <p:nvPicPr>
            <p:cNvPr id="240" name="Ábra 183" descr="Felhasználó">
              <a:extLst>
                <a:ext uri="{FF2B5EF4-FFF2-40B4-BE49-F238E27FC236}">
                  <a16:creationId xmlns:a16="http://schemas.microsoft.com/office/drawing/2014/main" id="{06CBD0C9-99E2-4251-807E-DC3C6B7CB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1430" y="4726109"/>
              <a:ext cx="505300" cy="505300"/>
            </a:xfrm>
            <a:prstGeom prst="rect">
              <a:avLst/>
            </a:prstGeom>
          </p:spPr>
        </p:pic>
        <p:cxnSp>
          <p:nvCxnSpPr>
            <p:cNvPr id="241" name="Egyenes összekötő nyíllal 240">
              <a:extLst>
                <a:ext uri="{FF2B5EF4-FFF2-40B4-BE49-F238E27FC236}">
                  <a16:creationId xmlns:a16="http://schemas.microsoft.com/office/drawing/2014/main" id="{DFBEB48F-B4EF-4A42-95E1-39EBB9605AFD}"/>
                </a:ext>
              </a:extLst>
            </p:cNvPr>
            <p:cNvCxnSpPr/>
            <p:nvPr/>
          </p:nvCxnSpPr>
          <p:spPr>
            <a:xfrm flipH="1">
              <a:off x="1393663" y="4214855"/>
              <a:ext cx="197963" cy="495753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42" name="Egyenes összekötő nyíllal 241">
              <a:extLst>
                <a:ext uri="{FF2B5EF4-FFF2-40B4-BE49-F238E27FC236}">
                  <a16:creationId xmlns:a16="http://schemas.microsoft.com/office/drawing/2014/main" id="{C3A9EA9B-56CA-4AA2-B654-A40F2859CC32}"/>
                </a:ext>
              </a:extLst>
            </p:cNvPr>
            <p:cNvCxnSpPr/>
            <p:nvPr/>
          </p:nvCxnSpPr>
          <p:spPr>
            <a:xfrm flipH="1">
              <a:off x="1672016" y="4249210"/>
              <a:ext cx="98982" cy="46139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43" name="Egyenes összekötő nyíllal 242">
              <a:extLst>
                <a:ext uri="{FF2B5EF4-FFF2-40B4-BE49-F238E27FC236}">
                  <a16:creationId xmlns:a16="http://schemas.microsoft.com/office/drawing/2014/main" id="{8DB00A77-61BB-49B6-9AA6-27BEA2915E2F}"/>
                </a:ext>
              </a:extLst>
            </p:cNvPr>
            <p:cNvCxnSpPr/>
            <p:nvPr/>
          </p:nvCxnSpPr>
          <p:spPr>
            <a:xfrm>
              <a:off x="2149402" y="4214855"/>
              <a:ext cx="166862" cy="495753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44" name="Egyenes összekötő nyíllal 243">
              <a:extLst>
                <a:ext uri="{FF2B5EF4-FFF2-40B4-BE49-F238E27FC236}">
                  <a16:creationId xmlns:a16="http://schemas.microsoft.com/office/drawing/2014/main" id="{697BCFA5-E1C7-4264-947A-9BCC4D1B7246}"/>
                </a:ext>
              </a:extLst>
            </p:cNvPr>
            <p:cNvCxnSpPr/>
            <p:nvPr/>
          </p:nvCxnSpPr>
          <p:spPr>
            <a:xfrm>
              <a:off x="1927184" y="4233081"/>
              <a:ext cx="73550" cy="505300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245" name="Ábra 182" descr="Felhasználó">
              <a:extLst>
                <a:ext uri="{FF2B5EF4-FFF2-40B4-BE49-F238E27FC236}">
                  <a16:creationId xmlns:a16="http://schemas.microsoft.com/office/drawing/2014/main" id="{CE5C0449-7D8B-483A-A469-D15C22CE4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293" y="4734458"/>
              <a:ext cx="505300" cy="505300"/>
            </a:xfrm>
            <a:prstGeom prst="rect">
              <a:avLst/>
            </a:prstGeom>
          </p:spPr>
        </p:pic>
        <p:pic>
          <p:nvPicPr>
            <p:cNvPr id="246" name="Ábra 184" descr="Felhasználó">
              <a:extLst>
                <a:ext uri="{FF2B5EF4-FFF2-40B4-BE49-F238E27FC236}">
                  <a16:creationId xmlns:a16="http://schemas.microsoft.com/office/drawing/2014/main" id="{F4D9369F-7873-48F8-AAF4-600479C53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998" y="4741610"/>
              <a:ext cx="505300" cy="505300"/>
            </a:xfrm>
            <a:prstGeom prst="rect">
              <a:avLst/>
            </a:prstGeom>
          </p:spPr>
        </p:pic>
        <p:pic>
          <p:nvPicPr>
            <p:cNvPr id="247" name="Ábra 185" descr="Felhasználó">
              <a:extLst>
                <a:ext uri="{FF2B5EF4-FFF2-40B4-BE49-F238E27FC236}">
                  <a16:creationId xmlns:a16="http://schemas.microsoft.com/office/drawing/2014/main" id="{A41A34FA-6992-4EC2-AC78-A7B45270C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1835" y="4740516"/>
              <a:ext cx="505300" cy="505300"/>
            </a:xfrm>
            <a:prstGeom prst="rect">
              <a:avLst/>
            </a:prstGeom>
          </p:spPr>
        </p:pic>
      </p:grpSp>
      <p:sp>
        <p:nvSpPr>
          <p:cNvPr id="249" name="Szövegdoboz 248">
            <a:extLst>
              <a:ext uri="{FF2B5EF4-FFF2-40B4-BE49-F238E27FC236}">
                <a16:creationId xmlns:a16="http://schemas.microsoft.com/office/drawing/2014/main" id="{C9D65342-D7EC-4FAD-AE97-C653727B2AD7}"/>
              </a:ext>
            </a:extLst>
          </p:cNvPr>
          <p:cNvSpPr txBox="1"/>
          <p:nvPr/>
        </p:nvSpPr>
        <p:spPr>
          <a:xfrm>
            <a:off x="10981546" y="3788291"/>
            <a:ext cx="1820065" cy="5300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05" tIns="45705" rIns="45705" bIns="45705" spcCol="38087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>
                <a:latin typeface="MetaPro-Black" panose="02000503050000020004" pitchFamily="50" charset="0"/>
                <a:ea typeface="+mj-ea"/>
                <a:sym typeface="Arial"/>
              </a:rPr>
              <a:t>16 fő </a:t>
            </a:r>
            <a:endParaRPr lang="en-US" sz="2800" b="1" dirty="0">
              <a:latin typeface="MetaPro-Black" panose="02000503050000020004" pitchFamily="50" charset="0"/>
              <a:ea typeface="+mj-ea"/>
              <a:sym typeface="Arial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AA2750D-E17B-447F-983D-06E924100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4300538"/>
            <a:ext cx="1347788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8" name="Csoportba foglalás 267">
            <a:extLst>
              <a:ext uri="{FF2B5EF4-FFF2-40B4-BE49-F238E27FC236}">
                <a16:creationId xmlns:a16="http://schemas.microsoft.com/office/drawing/2014/main" id="{7909991E-7687-4AC0-83AE-CB78906DAF7A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4338638"/>
            <a:ext cx="1060450" cy="630237"/>
            <a:chOff x="805120" y="4317303"/>
            <a:chExt cx="1406714" cy="736546"/>
          </a:xfrm>
        </p:grpSpPr>
        <p:cxnSp>
          <p:nvCxnSpPr>
            <p:cNvPr id="269" name="Egyenes összekötő nyíllal 268">
              <a:extLst>
                <a:ext uri="{FF2B5EF4-FFF2-40B4-BE49-F238E27FC236}">
                  <a16:creationId xmlns:a16="http://schemas.microsoft.com/office/drawing/2014/main" id="{EB6CABE1-5666-4308-95A7-57E8C8AF04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5120" y="4317303"/>
              <a:ext cx="586793" cy="693901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70" name="Egyenes összekötő nyíllal 269">
              <a:extLst>
                <a:ext uri="{FF2B5EF4-FFF2-40B4-BE49-F238E27FC236}">
                  <a16:creationId xmlns:a16="http://schemas.microsoft.com/office/drawing/2014/main" id="{86070C9E-C67A-469D-8003-D31C1D7DE3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63319" y="4478434"/>
              <a:ext cx="221764" cy="563634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71" name="Egyenes összekötő nyíllal 270">
              <a:extLst>
                <a:ext uri="{FF2B5EF4-FFF2-40B4-BE49-F238E27FC236}">
                  <a16:creationId xmlns:a16="http://schemas.microsoft.com/office/drawing/2014/main" id="{C28979DA-FFDE-40AE-A765-5D44C7B82A96}"/>
                </a:ext>
              </a:extLst>
            </p:cNvPr>
            <p:cNvCxnSpPr>
              <a:cxnSpLocks/>
            </p:cNvCxnSpPr>
            <p:nvPr/>
          </p:nvCxnSpPr>
          <p:spPr>
            <a:xfrm>
              <a:off x="1816323" y="4338397"/>
              <a:ext cx="395511" cy="67280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72" name="Egyenes összekötő nyíllal 271">
              <a:extLst>
                <a:ext uri="{FF2B5EF4-FFF2-40B4-BE49-F238E27FC236}">
                  <a16:creationId xmlns:a16="http://schemas.microsoft.com/office/drawing/2014/main" id="{1F3CC9D3-B355-4CE0-9A61-3BD55C1AFD5B}"/>
                </a:ext>
              </a:extLst>
            </p:cNvPr>
            <p:cNvCxnSpPr>
              <a:cxnSpLocks/>
            </p:cNvCxnSpPr>
            <p:nvPr/>
          </p:nvCxnSpPr>
          <p:spPr>
            <a:xfrm>
              <a:off x="1695677" y="4483030"/>
              <a:ext cx="74334" cy="570819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73" name="Szövegdoboz 272">
            <a:extLst>
              <a:ext uri="{FF2B5EF4-FFF2-40B4-BE49-F238E27FC236}">
                <a16:creationId xmlns:a16="http://schemas.microsoft.com/office/drawing/2014/main" id="{9B924F06-C3BB-40CA-9BC2-391634C4354F}"/>
              </a:ext>
            </a:extLst>
          </p:cNvPr>
          <p:cNvSpPr txBox="1"/>
          <p:nvPr/>
        </p:nvSpPr>
        <p:spPr>
          <a:xfrm>
            <a:off x="11033798" y="4904557"/>
            <a:ext cx="1820065" cy="5300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05" tIns="45705" rIns="45705" bIns="45705" spcCol="38087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>
                <a:latin typeface="MetaPro-Black" panose="02000503050000020004" pitchFamily="50" charset="0"/>
                <a:ea typeface="+mj-ea"/>
                <a:sym typeface="Arial"/>
              </a:rPr>
              <a:t>64 fő </a:t>
            </a:r>
            <a:endParaRPr lang="en-US" sz="2800" b="1" dirty="0">
              <a:latin typeface="MetaPro-Black" panose="02000503050000020004" pitchFamily="50" charset="0"/>
              <a:ea typeface="+mj-ea"/>
              <a:sym typeface="Arial"/>
            </a:endParaRPr>
          </a:p>
        </p:txBody>
      </p:sp>
      <p:grpSp>
        <p:nvGrpSpPr>
          <p:cNvPr id="275" name="Csoportba foglalás 274">
            <a:extLst>
              <a:ext uri="{FF2B5EF4-FFF2-40B4-BE49-F238E27FC236}">
                <a16:creationId xmlns:a16="http://schemas.microsoft.com/office/drawing/2014/main" id="{1C641012-7587-4CF9-81B6-4C8855BDB118}"/>
              </a:ext>
            </a:extLst>
          </p:cNvPr>
          <p:cNvGrpSpPr>
            <a:grpSpLocks/>
          </p:cNvGrpSpPr>
          <p:nvPr/>
        </p:nvGrpSpPr>
        <p:grpSpPr bwMode="auto">
          <a:xfrm>
            <a:off x="7489825" y="4338638"/>
            <a:ext cx="1062038" cy="630237"/>
            <a:chOff x="805120" y="4317303"/>
            <a:chExt cx="1406714" cy="736546"/>
          </a:xfrm>
        </p:grpSpPr>
        <p:cxnSp>
          <p:nvCxnSpPr>
            <p:cNvPr id="276" name="Egyenes összekötő nyíllal 275">
              <a:extLst>
                <a:ext uri="{FF2B5EF4-FFF2-40B4-BE49-F238E27FC236}">
                  <a16:creationId xmlns:a16="http://schemas.microsoft.com/office/drawing/2014/main" id="{2B92C58B-F24A-4460-9D76-8D58BB7A17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5120" y="4317303"/>
              <a:ext cx="586793" cy="693901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77" name="Egyenes összekötő nyíllal 276">
              <a:extLst>
                <a:ext uri="{FF2B5EF4-FFF2-40B4-BE49-F238E27FC236}">
                  <a16:creationId xmlns:a16="http://schemas.microsoft.com/office/drawing/2014/main" id="{A534D19D-C8A5-47AD-871E-A39D292B91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63319" y="4478434"/>
              <a:ext cx="221764" cy="563634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78" name="Egyenes összekötő nyíllal 277">
              <a:extLst>
                <a:ext uri="{FF2B5EF4-FFF2-40B4-BE49-F238E27FC236}">
                  <a16:creationId xmlns:a16="http://schemas.microsoft.com/office/drawing/2014/main" id="{F2F3A207-5F6E-41CC-BDE9-21BA7137D775}"/>
                </a:ext>
              </a:extLst>
            </p:cNvPr>
            <p:cNvCxnSpPr>
              <a:cxnSpLocks/>
            </p:cNvCxnSpPr>
            <p:nvPr/>
          </p:nvCxnSpPr>
          <p:spPr>
            <a:xfrm>
              <a:off x="1816323" y="4338397"/>
              <a:ext cx="395511" cy="67280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79" name="Egyenes összekötő nyíllal 278">
              <a:extLst>
                <a:ext uri="{FF2B5EF4-FFF2-40B4-BE49-F238E27FC236}">
                  <a16:creationId xmlns:a16="http://schemas.microsoft.com/office/drawing/2014/main" id="{70F5B12A-3B3E-46A6-87C5-6BC9535453A7}"/>
                </a:ext>
              </a:extLst>
            </p:cNvPr>
            <p:cNvCxnSpPr>
              <a:cxnSpLocks/>
            </p:cNvCxnSpPr>
            <p:nvPr/>
          </p:nvCxnSpPr>
          <p:spPr>
            <a:xfrm>
              <a:off x="1695677" y="4483030"/>
              <a:ext cx="74334" cy="570819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80" name="Csoportba foglalás 279">
            <a:extLst>
              <a:ext uri="{FF2B5EF4-FFF2-40B4-BE49-F238E27FC236}">
                <a16:creationId xmlns:a16="http://schemas.microsoft.com/office/drawing/2014/main" id="{873CD671-78EC-432B-9E70-B3E888368F09}"/>
              </a:ext>
            </a:extLst>
          </p:cNvPr>
          <p:cNvGrpSpPr>
            <a:grpSpLocks/>
          </p:cNvGrpSpPr>
          <p:nvPr/>
        </p:nvGrpSpPr>
        <p:grpSpPr bwMode="auto">
          <a:xfrm>
            <a:off x="9548813" y="4338638"/>
            <a:ext cx="1062037" cy="630237"/>
            <a:chOff x="805120" y="4317303"/>
            <a:chExt cx="1406714" cy="736546"/>
          </a:xfrm>
        </p:grpSpPr>
        <p:cxnSp>
          <p:nvCxnSpPr>
            <p:cNvPr id="281" name="Egyenes összekötő nyíllal 280">
              <a:extLst>
                <a:ext uri="{FF2B5EF4-FFF2-40B4-BE49-F238E27FC236}">
                  <a16:creationId xmlns:a16="http://schemas.microsoft.com/office/drawing/2014/main" id="{B93C5942-292C-4D8C-9EB7-029CC1C846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5120" y="4317303"/>
              <a:ext cx="586793" cy="693901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10" name="Egyenes összekötő nyíllal 309">
              <a:extLst>
                <a:ext uri="{FF2B5EF4-FFF2-40B4-BE49-F238E27FC236}">
                  <a16:creationId xmlns:a16="http://schemas.microsoft.com/office/drawing/2014/main" id="{91CAAD03-FDA3-4126-9F4B-1230FDC54B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63319" y="4478434"/>
              <a:ext cx="221764" cy="563634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11" name="Egyenes összekötő nyíllal 310">
              <a:extLst>
                <a:ext uri="{FF2B5EF4-FFF2-40B4-BE49-F238E27FC236}">
                  <a16:creationId xmlns:a16="http://schemas.microsoft.com/office/drawing/2014/main" id="{6646232F-E22A-4DB1-B57B-D19EF5A615A0}"/>
                </a:ext>
              </a:extLst>
            </p:cNvPr>
            <p:cNvCxnSpPr>
              <a:cxnSpLocks/>
            </p:cNvCxnSpPr>
            <p:nvPr/>
          </p:nvCxnSpPr>
          <p:spPr>
            <a:xfrm>
              <a:off x="1816323" y="4338397"/>
              <a:ext cx="395511" cy="67280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12" name="Egyenes összekötő nyíllal 311">
              <a:extLst>
                <a:ext uri="{FF2B5EF4-FFF2-40B4-BE49-F238E27FC236}">
                  <a16:creationId xmlns:a16="http://schemas.microsoft.com/office/drawing/2014/main" id="{9C4002C9-26DE-4334-BAAF-996CE26CD7C7}"/>
                </a:ext>
              </a:extLst>
            </p:cNvPr>
            <p:cNvCxnSpPr>
              <a:cxnSpLocks/>
            </p:cNvCxnSpPr>
            <p:nvPr/>
          </p:nvCxnSpPr>
          <p:spPr>
            <a:xfrm>
              <a:off x="1695677" y="4483030"/>
              <a:ext cx="74334" cy="570819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313" name="Csoportba foglalás 312">
            <a:extLst>
              <a:ext uri="{FF2B5EF4-FFF2-40B4-BE49-F238E27FC236}">
                <a16:creationId xmlns:a16="http://schemas.microsoft.com/office/drawing/2014/main" id="{79E57806-0D0B-4A9F-ACD7-36B3EDAD28AE}"/>
              </a:ext>
            </a:extLst>
          </p:cNvPr>
          <p:cNvGrpSpPr>
            <a:grpSpLocks/>
          </p:cNvGrpSpPr>
          <p:nvPr/>
        </p:nvGrpSpPr>
        <p:grpSpPr bwMode="auto">
          <a:xfrm>
            <a:off x="2058988" y="4338638"/>
            <a:ext cx="1120775" cy="644525"/>
            <a:chOff x="701661" y="4287796"/>
            <a:chExt cx="1485366" cy="754272"/>
          </a:xfrm>
        </p:grpSpPr>
        <p:cxnSp>
          <p:nvCxnSpPr>
            <p:cNvPr id="314" name="Egyenes összekötő nyíllal 313">
              <a:extLst>
                <a:ext uri="{FF2B5EF4-FFF2-40B4-BE49-F238E27FC236}">
                  <a16:creationId xmlns:a16="http://schemas.microsoft.com/office/drawing/2014/main" id="{8C3F1C30-EFCD-43B4-8D7E-9304362581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1661" y="4305256"/>
              <a:ext cx="269734" cy="705949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15" name="Egyenes összekötő nyíllal 314">
              <a:extLst>
                <a:ext uri="{FF2B5EF4-FFF2-40B4-BE49-F238E27FC236}">
                  <a16:creationId xmlns:a16="http://schemas.microsoft.com/office/drawing/2014/main" id="{39B5659D-925A-4124-BA8D-1E948A9CC552}"/>
                </a:ext>
              </a:extLst>
            </p:cNvPr>
            <p:cNvCxnSpPr>
              <a:cxnSpLocks/>
            </p:cNvCxnSpPr>
            <p:nvPr/>
          </p:nvCxnSpPr>
          <p:spPr>
            <a:xfrm>
              <a:off x="1165746" y="4445256"/>
              <a:ext cx="11652" cy="596812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25" name="Egyenes összekötő nyíllal 324">
              <a:extLst>
                <a:ext uri="{FF2B5EF4-FFF2-40B4-BE49-F238E27FC236}">
                  <a16:creationId xmlns:a16="http://schemas.microsoft.com/office/drawing/2014/main" id="{9A743491-1CA7-42DD-A508-BD467C764EB2}"/>
                </a:ext>
              </a:extLst>
            </p:cNvPr>
            <p:cNvCxnSpPr>
              <a:cxnSpLocks/>
            </p:cNvCxnSpPr>
            <p:nvPr/>
          </p:nvCxnSpPr>
          <p:spPr>
            <a:xfrm>
              <a:off x="1466069" y="4287796"/>
              <a:ext cx="720958" cy="754272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26" name="Egyenes összekötő nyíllal 325">
              <a:extLst>
                <a:ext uri="{FF2B5EF4-FFF2-40B4-BE49-F238E27FC236}">
                  <a16:creationId xmlns:a16="http://schemas.microsoft.com/office/drawing/2014/main" id="{96B18E9B-60A8-4410-82E1-145268CD2693}"/>
                </a:ext>
              </a:extLst>
            </p:cNvPr>
            <p:cNvCxnSpPr>
              <a:cxnSpLocks/>
            </p:cNvCxnSpPr>
            <p:nvPr/>
          </p:nvCxnSpPr>
          <p:spPr>
            <a:xfrm>
              <a:off x="1329481" y="4415165"/>
              <a:ext cx="343693" cy="626903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pic>
        <p:nvPicPr>
          <p:cNvPr id="332" name="Picture 4">
            <a:extLst>
              <a:ext uri="{FF2B5EF4-FFF2-40B4-BE49-F238E27FC236}">
                <a16:creationId xmlns:a16="http://schemas.microsoft.com/office/drawing/2014/main" id="{7887C616-DC84-4A51-A5AD-8CB4D0B4B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4300538"/>
            <a:ext cx="1347788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6" name="Szövegdoboz 405">
            <a:extLst>
              <a:ext uri="{FF2B5EF4-FFF2-40B4-BE49-F238E27FC236}">
                <a16:creationId xmlns:a16="http://schemas.microsoft.com/office/drawing/2014/main" id="{B3550105-0CF0-47CE-87EE-C55BCC932F4B}"/>
              </a:ext>
            </a:extLst>
          </p:cNvPr>
          <p:cNvSpPr txBox="1"/>
          <p:nvPr/>
        </p:nvSpPr>
        <p:spPr>
          <a:xfrm>
            <a:off x="10981546" y="4355279"/>
            <a:ext cx="1820065" cy="5300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05" tIns="45705" rIns="45705" bIns="45705" spcCol="38087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>
                <a:latin typeface="MetaPro-Black" panose="02000503050000020004" pitchFamily="50" charset="0"/>
                <a:ea typeface="+mj-ea"/>
                <a:sym typeface="Arial"/>
              </a:rPr>
              <a:t>+</a:t>
            </a:r>
            <a:endParaRPr lang="en-US" sz="2800" b="1" dirty="0">
              <a:latin typeface="MetaPro-Black" panose="02000503050000020004" pitchFamily="50" charset="0"/>
              <a:ea typeface="+mj-ea"/>
              <a:sym typeface="Arial"/>
            </a:endParaRPr>
          </a:p>
        </p:txBody>
      </p:sp>
      <p:grpSp>
        <p:nvGrpSpPr>
          <p:cNvPr id="407" name="Csoportba foglalás 406">
            <a:extLst>
              <a:ext uri="{FF2B5EF4-FFF2-40B4-BE49-F238E27FC236}">
                <a16:creationId xmlns:a16="http://schemas.microsoft.com/office/drawing/2014/main" id="{73F483F6-BF9C-4CB6-B134-903B546696DB}"/>
              </a:ext>
            </a:extLst>
          </p:cNvPr>
          <p:cNvGrpSpPr>
            <a:grpSpLocks/>
          </p:cNvGrpSpPr>
          <p:nvPr/>
        </p:nvGrpSpPr>
        <p:grpSpPr bwMode="auto">
          <a:xfrm>
            <a:off x="492125" y="5427663"/>
            <a:ext cx="849313" cy="504825"/>
            <a:chOff x="252314" y="6767538"/>
            <a:chExt cx="848704" cy="504355"/>
          </a:xfrm>
        </p:grpSpPr>
        <p:cxnSp>
          <p:nvCxnSpPr>
            <p:cNvPr id="408" name="Egyenes összekötő nyíllal 407">
              <a:extLst>
                <a:ext uri="{FF2B5EF4-FFF2-40B4-BE49-F238E27FC236}">
                  <a16:creationId xmlns:a16="http://schemas.microsoft.com/office/drawing/2014/main" id="{FB4F547E-62DA-4C8D-93D5-4891EFB632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314" y="6767538"/>
              <a:ext cx="538921" cy="504355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09" name="Egyenes összekötő nyíllal 408">
              <a:extLst>
                <a:ext uri="{FF2B5EF4-FFF2-40B4-BE49-F238E27FC236}">
                  <a16:creationId xmlns:a16="http://schemas.microsoft.com/office/drawing/2014/main" id="{AB78B58E-1636-463C-A282-5948C06CB8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4991" y="6854403"/>
              <a:ext cx="294305" cy="409900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10" name="Egyenes összekötő nyíllal 409">
              <a:extLst>
                <a:ext uri="{FF2B5EF4-FFF2-40B4-BE49-F238E27FC236}">
                  <a16:creationId xmlns:a16="http://schemas.microsoft.com/office/drawing/2014/main" id="{81B4CEA8-7C7B-4F9E-BCF0-3FE3AE2B5FEA}"/>
                </a:ext>
              </a:extLst>
            </p:cNvPr>
            <p:cNvCxnSpPr>
              <a:cxnSpLocks/>
            </p:cNvCxnSpPr>
            <p:nvPr/>
          </p:nvCxnSpPr>
          <p:spPr>
            <a:xfrm>
              <a:off x="1051588" y="6808633"/>
              <a:ext cx="49430" cy="438055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11" name="Egyenes összekötő nyíllal 410">
              <a:extLst>
                <a:ext uri="{FF2B5EF4-FFF2-40B4-BE49-F238E27FC236}">
                  <a16:creationId xmlns:a16="http://schemas.microsoft.com/office/drawing/2014/main" id="{603B399E-B99E-475D-A776-2A21ED5624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7590" y="6863681"/>
              <a:ext cx="102733" cy="38300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413" name="Csoportba foglalás 412">
            <a:extLst>
              <a:ext uri="{FF2B5EF4-FFF2-40B4-BE49-F238E27FC236}">
                <a16:creationId xmlns:a16="http://schemas.microsoft.com/office/drawing/2014/main" id="{3F82F265-0939-4642-9F5A-275DE8AF70CD}"/>
              </a:ext>
            </a:extLst>
          </p:cNvPr>
          <p:cNvGrpSpPr>
            <a:grpSpLocks/>
          </p:cNvGrpSpPr>
          <p:nvPr/>
        </p:nvGrpSpPr>
        <p:grpSpPr bwMode="auto">
          <a:xfrm>
            <a:off x="1931988" y="5438775"/>
            <a:ext cx="863600" cy="484188"/>
            <a:chOff x="201685" y="6787451"/>
            <a:chExt cx="863623" cy="484247"/>
          </a:xfrm>
        </p:grpSpPr>
        <p:cxnSp>
          <p:nvCxnSpPr>
            <p:cNvPr id="414" name="Egyenes összekötő nyíllal 413">
              <a:extLst>
                <a:ext uri="{FF2B5EF4-FFF2-40B4-BE49-F238E27FC236}">
                  <a16:creationId xmlns:a16="http://schemas.microsoft.com/office/drawing/2014/main" id="{CD0B59CE-D279-40EB-B76B-CC81C8BB7D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1685" y="6787451"/>
              <a:ext cx="358621" cy="467574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15" name="Egyenes összekötő nyíllal 414">
              <a:extLst>
                <a:ext uri="{FF2B5EF4-FFF2-40B4-BE49-F238E27FC236}">
                  <a16:creationId xmlns:a16="http://schemas.microsoft.com/office/drawing/2014/main" id="{8173C4EF-C89C-4006-A48A-5BDC397BB9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169" y="6854403"/>
              <a:ext cx="153883" cy="408212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16" name="Egyenes összekötő nyíllal 415">
              <a:extLst>
                <a:ext uri="{FF2B5EF4-FFF2-40B4-BE49-F238E27FC236}">
                  <a16:creationId xmlns:a16="http://schemas.microsoft.com/office/drawing/2014/main" id="{7D46C8F2-1CDA-4E50-AC5B-7C781ED8A2AD}"/>
                </a:ext>
              </a:extLst>
            </p:cNvPr>
            <p:cNvCxnSpPr>
              <a:cxnSpLocks/>
            </p:cNvCxnSpPr>
            <p:nvPr/>
          </p:nvCxnSpPr>
          <p:spPr>
            <a:xfrm>
              <a:off x="831381" y="6787451"/>
              <a:ext cx="233927" cy="48424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17" name="Egyenes összekötő nyíllal 416">
              <a:extLst>
                <a:ext uri="{FF2B5EF4-FFF2-40B4-BE49-F238E27FC236}">
                  <a16:creationId xmlns:a16="http://schemas.microsoft.com/office/drawing/2014/main" id="{C768804B-31F7-4382-B1C5-5854BAE2B2ED}"/>
                </a:ext>
              </a:extLst>
            </p:cNvPr>
            <p:cNvCxnSpPr>
              <a:cxnSpLocks/>
            </p:cNvCxnSpPr>
            <p:nvPr/>
          </p:nvCxnSpPr>
          <p:spPr>
            <a:xfrm>
              <a:off x="750038" y="6854403"/>
              <a:ext cx="38707" cy="417295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420" name="Csoportba foglalás 419">
            <a:extLst>
              <a:ext uri="{FF2B5EF4-FFF2-40B4-BE49-F238E27FC236}">
                <a16:creationId xmlns:a16="http://schemas.microsoft.com/office/drawing/2014/main" id="{BC7FF6CD-8AAC-422C-9E84-F88D2EE0D9D5}"/>
              </a:ext>
            </a:extLst>
          </p:cNvPr>
          <p:cNvGrpSpPr>
            <a:grpSpLocks/>
          </p:cNvGrpSpPr>
          <p:nvPr/>
        </p:nvGrpSpPr>
        <p:grpSpPr bwMode="auto">
          <a:xfrm>
            <a:off x="3446463" y="5438775"/>
            <a:ext cx="863600" cy="484188"/>
            <a:chOff x="201685" y="6787451"/>
            <a:chExt cx="863623" cy="484247"/>
          </a:xfrm>
        </p:grpSpPr>
        <p:cxnSp>
          <p:nvCxnSpPr>
            <p:cNvPr id="421" name="Egyenes összekötő nyíllal 420">
              <a:extLst>
                <a:ext uri="{FF2B5EF4-FFF2-40B4-BE49-F238E27FC236}">
                  <a16:creationId xmlns:a16="http://schemas.microsoft.com/office/drawing/2014/main" id="{AFCF42C8-CB96-45FB-887F-D48E8482F4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1685" y="6787451"/>
              <a:ext cx="358621" cy="467574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22" name="Egyenes összekötő nyíllal 421">
              <a:extLst>
                <a:ext uri="{FF2B5EF4-FFF2-40B4-BE49-F238E27FC236}">
                  <a16:creationId xmlns:a16="http://schemas.microsoft.com/office/drawing/2014/main" id="{441B2510-2408-4D5E-9276-D72D283BAF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169" y="6854403"/>
              <a:ext cx="153883" cy="408212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23" name="Egyenes összekötő nyíllal 422">
              <a:extLst>
                <a:ext uri="{FF2B5EF4-FFF2-40B4-BE49-F238E27FC236}">
                  <a16:creationId xmlns:a16="http://schemas.microsoft.com/office/drawing/2014/main" id="{BDB72A1C-BCBE-4AC6-B671-554F2AC2E80D}"/>
                </a:ext>
              </a:extLst>
            </p:cNvPr>
            <p:cNvCxnSpPr>
              <a:cxnSpLocks/>
            </p:cNvCxnSpPr>
            <p:nvPr/>
          </p:nvCxnSpPr>
          <p:spPr>
            <a:xfrm>
              <a:off x="831381" y="6787451"/>
              <a:ext cx="233927" cy="48424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24" name="Egyenes összekötő nyíllal 423">
              <a:extLst>
                <a:ext uri="{FF2B5EF4-FFF2-40B4-BE49-F238E27FC236}">
                  <a16:creationId xmlns:a16="http://schemas.microsoft.com/office/drawing/2014/main" id="{8F29CE72-711D-4EFA-B440-863F56988935}"/>
                </a:ext>
              </a:extLst>
            </p:cNvPr>
            <p:cNvCxnSpPr>
              <a:cxnSpLocks/>
            </p:cNvCxnSpPr>
            <p:nvPr/>
          </p:nvCxnSpPr>
          <p:spPr>
            <a:xfrm>
              <a:off x="750038" y="6854403"/>
              <a:ext cx="38707" cy="417295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425" name="Csoportba foglalás 424">
            <a:extLst>
              <a:ext uri="{FF2B5EF4-FFF2-40B4-BE49-F238E27FC236}">
                <a16:creationId xmlns:a16="http://schemas.microsoft.com/office/drawing/2014/main" id="{A46833F6-828A-4643-9F5B-21DECBC05828}"/>
              </a:ext>
            </a:extLst>
          </p:cNvPr>
          <p:cNvGrpSpPr>
            <a:grpSpLocks/>
          </p:cNvGrpSpPr>
          <p:nvPr/>
        </p:nvGrpSpPr>
        <p:grpSpPr bwMode="auto">
          <a:xfrm>
            <a:off x="4699000" y="5438775"/>
            <a:ext cx="863600" cy="484188"/>
            <a:chOff x="201685" y="6787451"/>
            <a:chExt cx="863623" cy="484247"/>
          </a:xfrm>
        </p:grpSpPr>
        <p:cxnSp>
          <p:nvCxnSpPr>
            <p:cNvPr id="426" name="Egyenes összekötő nyíllal 425">
              <a:extLst>
                <a:ext uri="{FF2B5EF4-FFF2-40B4-BE49-F238E27FC236}">
                  <a16:creationId xmlns:a16="http://schemas.microsoft.com/office/drawing/2014/main" id="{03B736EC-D306-4046-81C4-741AEE0BDB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1685" y="6787451"/>
              <a:ext cx="358621" cy="467574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27" name="Egyenes összekötő nyíllal 426">
              <a:extLst>
                <a:ext uri="{FF2B5EF4-FFF2-40B4-BE49-F238E27FC236}">
                  <a16:creationId xmlns:a16="http://schemas.microsoft.com/office/drawing/2014/main" id="{84D9D364-EC6C-4737-97CB-94C381CD20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169" y="6854403"/>
              <a:ext cx="153883" cy="408212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28" name="Egyenes összekötő nyíllal 427">
              <a:extLst>
                <a:ext uri="{FF2B5EF4-FFF2-40B4-BE49-F238E27FC236}">
                  <a16:creationId xmlns:a16="http://schemas.microsoft.com/office/drawing/2014/main" id="{047C1FEA-41CA-4CEC-AA40-D2E76631EE88}"/>
                </a:ext>
              </a:extLst>
            </p:cNvPr>
            <p:cNvCxnSpPr>
              <a:cxnSpLocks/>
            </p:cNvCxnSpPr>
            <p:nvPr/>
          </p:nvCxnSpPr>
          <p:spPr>
            <a:xfrm>
              <a:off x="831381" y="6787451"/>
              <a:ext cx="233927" cy="48424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29" name="Egyenes összekötő nyíllal 428">
              <a:extLst>
                <a:ext uri="{FF2B5EF4-FFF2-40B4-BE49-F238E27FC236}">
                  <a16:creationId xmlns:a16="http://schemas.microsoft.com/office/drawing/2014/main" id="{267F8796-5436-4428-98A7-A3EA1B47E503}"/>
                </a:ext>
              </a:extLst>
            </p:cNvPr>
            <p:cNvCxnSpPr>
              <a:cxnSpLocks/>
            </p:cNvCxnSpPr>
            <p:nvPr/>
          </p:nvCxnSpPr>
          <p:spPr>
            <a:xfrm>
              <a:off x="750038" y="6854403"/>
              <a:ext cx="38707" cy="417295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432" name="Csoportba foglalás 431">
            <a:extLst>
              <a:ext uri="{FF2B5EF4-FFF2-40B4-BE49-F238E27FC236}">
                <a16:creationId xmlns:a16="http://schemas.microsoft.com/office/drawing/2014/main" id="{0257425D-BAA9-492E-969D-002BD7B09715}"/>
              </a:ext>
            </a:extLst>
          </p:cNvPr>
          <p:cNvGrpSpPr>
            <a:grpSpLocks/>
          </p:cNvGrpSpPr>
          <p:nvPr/>
        </p:nvGrpSpPr>
        <p:grpSpPr bwMode="auto">
          <a:xfrm>
            <a:off x="6089650" y="5427663"/>
            <a:ext cx="849313" cy="504825"/>
            <a:chOff x="252314" y="6767538"/>
            <a:chExt cx="848704" cy="504355"/>
          </a:xfrm>
        </p:grpSpPr>
        <p:cxnSp>
          <p:nvCxnSpPr>
            <p:cNvPr id="433" name="Egyenes összekötő nyíllal 432">
              <a:extLst>
                <a:ext uri="{FF2B5EF4-FFF2-40B4-BE49-F238E27FC236}">
                  <a16:creationId xmlns:a16="http://schemas.microsoft.com/office/drawing/2014/main" id="{F0C04FC3-C877-4584-892F-353D951423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314" y="6767538"/>
              <a:ext cx="538921" cy="504355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98" name="Egyenes összekötő nyíllal 497">
              <a:extLst>
                <a:ext uri="{FF2B5EF4-FFF2-40B4-BE49-F238E27FC236}">
                  <a16:creationId xmlns:a16="http://schemas.microsoft.com/office/drawing/2014/main" id="{A86F5624-7510-46A4-9DFB-79E0358218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4991" y="6854403"/>
              <a:ext cx="294305" cy="409900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99" name="Egyenes összekötő nyíllal 498">
              <a:extLst>
                <a:ext uri="{FF2B5EF4-FFF2-40B4-BE49-F238E27FC236}">
                  <a16:creationId xmlns:a16="http://schemas.microsoft.com/office/drawing/2014/main" id="{E3988682-CA8A-42ED-A7E1-6D3D8FE3138B}"/>
                </a:ext>
              </a:extLst>
            </p:cNvPr>
            <p:cNvCxnSpPr>
              <a:cxnSpLocks/>
            </p:cNvCxnSpPr>
            <p:nvPr/>
          </p:nvCxnSpPr>
          <p:spPr>
            <a:xfrm>
              <a:off x="1051588" y="6808633"/>
              <a:ext cx="49430" cy="438055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00" name="Egyenes összekötő nyíllal 499">
              <a:extLst>
                <a:ext uri="{FF2B5EF4-FFF2-40B4-BE49-F238E27FC236}">
                  <a16:creationId xmlns:a16="http://schemas.microsoft.com/office/drawing/2014/main" id="{F459659F-9FF5-4145-9262-E21ECA7598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7590" y="6863681"/>
              <a:ext cx="102733" cy="38300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501" name="Szövegdoboz 500">
            <a:extLst>
              <a:ext uri="{FF2B5EF4-FFF2-40B4-BE49-F238E27FC236}">
                <a16:creationId xmlns:a16="http://schemas.microsoft.com/office/drawing/2014/main" id="{A536E635-C706-4C49-8CEA-7517667B82D2}"/>
              </a:ext>
            </a:extLst>
          </p:cNvPr>
          <p:cNvSpPr txBox="1"/>
          <p:nvPr/>
        </p:nvSpPr>
        <p:spPr>
          <a:xfrm>
            <a:off x="10981546" y="5401323"/>
            <a:ext cx="1820065" cy="5300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05" tIns="45705" rIns="45705" bIns="45705" spcCol="38087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>
                <a:latin typeface="MetaPro-Black" panose="02000503050000020004" pitchFamily="50" charset="0"/>
                <a:ea typeface="+mj-ea"/>
                <a:sym typeface="Arial"/>
              </a:rPr>
              <a:t>+</a:t>
            </a:r>
            <a:endParaRPr lang="en-US" sz="2800" b="1" dirty="0">
              <a:latin typeface="MetaPro-Black" panose="02000503050000020004" pitchFamily="50" charset="0"/>
              <a:ea typeface="+mj-ea"/>
              <a:sym typeface="Arial"/>
            </a:endParaRPr>
          </a:p>
        </p:txBody>
      </p:sp>
      <p:grpSp>
        <p:nvGrpSpPr>
          <p:cNvPr id="503" name="Csoportba foglalás 502">
            <a:extLst>
              <a:ext uri="{FF2B5EF4-FFF2-40B4-BE49-F238E27FC236}">
                <a16:creationId xmlns:a16="http://schemas.microsoft.com/office/drawing/2014/main" id="{77D5C356-3F41-4EFB-A4E6-61EEECE25F10}"/>
              </a:ext>
            </a:extLst>
          </p:cNvPr>
          <p:cNvGrpSpPr>
            <a:grpSpLocks/>
          </p:cNvGrpSpPr>
          <p:nvPr/>
        </p:nvGrpSpPr>
        <p:grpSpPr bwMode="auto">
          <a:xfrm>
            <a:off x="7416800" y="5427663"/>
            <a:ext cx="847725" cy="504825"/>
            <a:chOff x="252314" y="6767538"/>
            <a:chExt cx="848704" cy="504355"/>
          </a:xfrm>
        </p:grpSpPr>
        <p:cxnSp>
          <p:nvCxnSpPr>
            <p:cNvPr id="504" name="Egyenes összekötő nyíllal 503">
              <a:extLst>
                <a:ext uri="{FF2B5EF4-FFF2-40B4-BE49-F238E27FC236}">
                  <a16:creationId xmlns:a16="http://schemas.microsoft.com/office/drawing/2014/main" id="{D50D2AEE-017A-4435-8E34-62F814B68B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314" y="6767538"/>
              <a:ext cx="538921" cy="504355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05" name="Egyenes összekötő nyíllal 504">
              <a:extLst>
                <a:ext uri="{FF2B5EF4-FFF2-40B4-BE49-F238E27FC236}">
                  <a16:creationId xmlns:a16="http://schemas.microsoft.com/office/drawing/2014/main" id="{A0AC1776-238F-454A-885A-FA2706598A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4991" y="6854403"/>
              <a:ext cx="294305" cy="409900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06" name="Egyenes összekötő nyíllal 505">
              <a:extLst>
                <a:ext uri="{FF2B5EF4-FFF2-40B4-BE49-F238E27FC236}">
                  <a16:creationId xmlns:a16="http://schemas.microsoft.com/office/drawing/2014/main" id="{2A66CC61-14CD-4617-BCBC-0C64B508BA4B}"/>
                </a:ext>
              </a:extLst>
            </p:cNvPr>
            <p:cNvCxnSpPr>
              <a:cxnSpLocks/>
            </p:cNvCxnSpPr>
            <p:nvPr/>
          </p:nvCxnSpPr>
          <p:spPr>
            <a:xfrm>
              <a:off x="1051588" y="6808633"/>
              <a:ext cx="49430" cy="438055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07" name="Egyenes összekötő nyíllal 506">
              <a:extLst>
                <a:ext uri="{FF2B5EF4-FFF2-40B4-BE49-F238E27FC236}">
                  <a16:creationId xmlns:a16="http://schemas.microsoft.com/office/drawing/2014/main" id="{AE1120A7-3270-4344-B86C-B33AB3EC14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7590" y="6863681"/>
              <a:ext cx="102733" cy="38300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509" name="Csoportba foglalás 508">
            <a:extLst>
              <a:ext uri="{FF2B5EF4-FFF2-40B4-BE49-F238E27FC236}">
                <a16:creationId xmlns:a16="http://schemas.microsoft.com/office/drawing/2014/main" id="{F53DA0C1-FBDC-4F13-89AB-CEA24B09183C}"/>
              </a:ext>
            </a:extLst>
          </p:cNvPr>
          <p:cNvGrpSpPr>
            <a:grpSpLocks/>
          </p:cNvGrpSpPr>
          <p:nvPr/>
        </p:nvGrpSpPr>
        <p:grpSpPr bwMode="auto">
          <a:xfrm>
            <a:off x="8750300" y="5427663"/>
            <a:ext cx="847725" cy="504825"/>
            <a:chOff x="252314" y="6767538"/>
            <a:chExt cx="848704" cy="504355"/>
          </a:xfrm>
        </p:grpSpPr>
        <p:cxnSp>
          <p:nvCxnSpPr>
            <p:cNvPr id="510" name="Egyenes összekötő nyíllal 509">
              <a:extLst>
                <a:ext uri="{FF2B5EF4-FFF2-40B4-BE49-F238E27FC236}">
                  <a16:creationId xmlns:a16="http://schemas.microsoft.com/office/drawing/2014/main" id="{A4DA4B2B-58DE-43BE-90FD-C3A15B3EC4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314" y="6767538"/>
              <a:ext cx="538921" cy="504355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11" name="Egyenes összekötő nyíllal 510">
              <a:extLst>
                <a:ext uri="{FF2B5EF4-FFF2-40B4-BE49-F238E27FC236}">
                  <a16:creationId xmlns:a16="http://schemas.microsoft.com/office/drawing/2014/main" id="{0A9D143E-4741-441A-A977-BAFCD5BD61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4991" y="6854403"/>
              <a:ext cx="294305" cy="409900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12" name="Egyenes összekötő nyíllal 511">
              <a:extLst>
                <a:ext uri="{FF2B5EF4-FFF2-40B4-BE49-F238E27FC236}">
                  <a16:creationId xmlns:a16="http://schemas.microsoft.com/office/drawing/2014/main" id="{D0FC41B0-E24F-4951-9FC9-3936C575101E}"/>
                </a:ext>
              </a:extLst>
            </p:cNvPr>
            <p:cNvCxnSpPr>
              <a:cxnSpLocks/>
            </p:cNvCxnSpPr>
            <p:nvPr/>
          </p:nvCxnSpPr>
          <p:spPr>
            <a:xfrm>
              <a:off x="1051588" y="6808633"/>
              <a:ext cx="49430" cy="438055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13" name="Egyenes összekötő nyíllal 512">
              <a:extLst>
                <a:ext uri="{FF2B5EF4-FFF2-40B4-BE49-F238E27FC236}">
                  <a16:creationId xmlns:a16="http://schemas.microsoft.com/office/drawing/2014/main" id="{E361F677-162F-4D38-A59D-35C54901CA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7590" y="6863681"/>
              <a:ext cx="102733" cy="38300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514" name="Szövegdoboz 513">
            <a:extLst>
              <a:ext uri="{FF2B5EF4-FFF2-40B4-BE49-F238E27FC236}">
                <a16:creationId xmlns:a16="http://schemas.microsoft.com/office/drawing/2014/main" id="{3C5E1276-D91A-4890-A5AB-5583206A9048}"/>
              </a:ext>
            </a:extLst>
          </p:cNvPr>
          <p:cNvSpPr txBox="1"/>
          <p:nvPr/>
        </p:nvSpPr>
        <p:spPr>
          <a:xfrm>
            <a:off x="11112177" y="5793101"/>
            <a:ext cx="1820065" cy="5300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05" tIns="45705" rIns="45705" bIns="45705" spcCol="38087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>
                <a:latin typeface="MetaPro-Black" panose="02000503050000020004" pitchFamily="50" charset="0"/>
                <a:ea typeface="+mj-ea"/>
                <a:sym typeface="Arial"/>
              </a:rPr>
              <a:t>256 fő </a:t>
            </a:r>
            <a:endParaRPr lang="en-US" sz="2800" b="1" dirty="0">
              <a:latin typeface="MetaPro-Black" panose="02000503050000020004" pitchFamily="50" charset="0"/>
              <a:ea typeface="+mj-ea"/>
              <a:sym typeface="Arial"/>
            </a:endParaRPr>
          </a:p>
        </p:txBody>
      </p:sp>
      <p:grpSp>
        <p:nvGrpSpPr>
          <p:cNvPr id="516" name="Csoportba foglalás 515">
            <a:extLst>
              <a:ext uri="{FF2B5EF4-FFF2-40B4-BE49-F238E27FC236}">
                <a16:creationId xmlns:a16="http://schemas.microsoft.com/office/drawing/2014/main" id="{ECF1E9C1-29DE-4864-AB9E-87F9D25EF92A}"/>
              </a:ext>
            </a:extLst>
          </p:cNvPr>
          <p:cNvGrpSpPr>
            <a:grpSpLocks/>
          </p:cNvGrpSpPr>
          <p:nvPr/>
        </p:nvGrpSpPr>
        <p:grpSpPr bwMode="auto">
          <a:xfrm>
            <a:off x="10155238" y="5438775"/>
            <a:ext cx="863600" cy="484188"/>
            <a:chOff x="201685" y="6787451"/>
            <a:chExt cx="863623" cy="484247"/>
          </a:xfrm>
        </p:grpSpPr>
        <p:cxnSp>
          <p:nvCxnSpPr>
            <p:cNvPr id="517" name="Egyenes összekötő nyíllal 516">
              <a:extLst>
                <a:ext uri="{FF2B5EF4-FFF2-40B4-BE49-F238E27FC236}">
                  <a16:creationId xmlns:a16="http://schemas.microsoft.com/office/drawing/2014/main" id="{16D4B7A8-E8A6-43B1-ACAF-CB01973B75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1685" y="6787451"/>
              <a:ext cx="358621" cy="467574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18" name="Egyenes összekötő nyíllal 517">
              <a:extLst>
                <a:ext uri="{FF2B5EF4-FFF2-40B4-BE49-F238E27FC236}">
                  <a16:creationId xmlns:a16="http://schemas.microsoft.com/office/drawing/2014/main" id="{CC96BF0C-EB42-4139-B66E-1425E15418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169" y="6854403"/>
              <a:ext cx="153883" cy="408212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19" name="Egyenes összekötő nyíllal 518">
              <a:extLst>
                <a:ext uri="{FF2B5EF4-FFF2-40B4-BE49-F238E27FC236}">
                  <a16:creationId xmlns:a16="http://schemas.microsoft.com/office/drawing/2014/main" id="{48AB96B7-9EAC-47AB-AF72-71B35FD1B44A}"/>
                </a:ext>
              </a:extLst>
            </p:cNvPr>
            <p:cNvCxnSpPr>
              <a:cxnSpLocks/>
            </p:cNvCxnSpPr>
            <p:nvPr/>
          </p:nvCxnSpPr>
          <p:spPr>
            <a:xfrm>
              <a:off x="831381" y="6787451"/>
              <a:ext cx="233927" cy="48424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20" name="Egyenes összekötő nyíllal 519">
              <a:extLst>
                <a:ext uri="{FF2B5EF4-FFF2-40B4-BE49-F238E27FC236}">
                  <a16:creationId xmlns:a16="http://schemas.microsoft.com/office/drawing/2014/main" id="{54367711-35BE-44BD-8552-6A24BBC0229E}"/>
                </a:ext>
              </a:extLst>
            </p:cNvPr>
            <p:cNvCxnSpPr>
              <a:cxnSpLocks/>
            </p:cNvCxnSpPr>
            <p:nvPr/>
          </p:nvCxnSpPr>
          <p:spPr>
            <a:xfrm>
              <a:off x="750038" y="6854403"/>
              <a:ext cx="38707" cy="417295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pic>
        <p:nvPicPr>
          <p:cNvPr id="521" name="Picture 2">
            <a:extLst>
              <a:ext uri="{FF2B5EF4-FFF2-40B4-BE49-F238E27FC236}">
                <a16:creationId xmlns:a16="http://schemas.microsoft.com/office/drawing/2014/main" id="{C4D4F84C-A9C0-4C47-A991-151A32AD1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2309813"/>
            <a:ext cx="655638" cy="6477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</p:pic>
      <p:pic>
        <p:nvPicPr>
          <p:cNvPr id="155680" name="Picture 2">
            <a:extLst>
              <a:ext uri="{FF2B5EF4-FFF2-40B4-BE49-F238E27FC236}">
                <a16:creationId xmlns:a16="http://schemas.microsoft.com/office/drawing/2014/main" id="{77F854D5-A741-4FF5-A68A-1F12DEFB9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2309813"/>
            <a:ext cx="6540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81" name="Picture 2">
            <a:extLst>
              <a:ext uri="{FF2B5EF4-FFF2-40B4-BE49-F238E27FC236}">
                <a16:creationId xmlns:a16="http://schemas.microsoft.com/office/drawing/2014/main" id="{56015992-5EFB-45D2-82E9-823A2CC91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025" y="2309813"/>
            <a:ext cx="6556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24" name="Egyenes összekötő nyíllal 523">
            <a:extLst>
              <a:ext uri="{FF2B5EF4-FFF2-40B4-BE49-F238E27FC236}">
                <a16:creationId xmlns:a16="http://schemas.microsoft.com/office/drawing/2014/main" id="{F6630C86-3D06-48F7-9168-582FB2D5B262}"/>
              </a:ext>
            </a:extLst>
          </p:cNvPr>
          <p:cNvCxnSpPr>
            <a:cxnSpLocks/>
          </p:cNvCxnSpPr>
          <p:nvPr/>
        </p:nvCxnSpPr>
        <p:spPr>
          <a:xfrm>
            <a:off x="6232737" y="2021831"/>
            <a:ext cx="604176" cy="329793"/>
          </a:xfrm>
          <a:prstGeom prst="straightConnector1">
            <a:avLst/>
          </a:prstGeom>
          <a:noFill/>
          <a:ln w="38100" cap="flat">
            <a:solidFill>
              <a:srgbClr val="494949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5" name="Egyenes összekötő nyíllal 524">
            <a:extLst>
              <a:ext uri="{FF2B5EF4-FFF2-40B4-BE49-F238E27FC236}">
                <a16:creationId xmlns:a16="http://schemas.microsoft.com/office/drawing/2014/main" id="{C8C13B9A-C322-4C52-BA18-BAC2AC550D21}"/>
              </a:ext>
            </a:extLst>
          </p:cNvPr>
          <p:cNvCxnSpPr>
            <a:cxnSpLocks/>
          </p:cNvCxnSpPr>
          <p:nvPr/>
        </p:nvCxnSpPr>
        <p:spPr>
          <a:xfrm>
            <a:off x="6437242" y="1681932"/>
            <a:ext cx="3034914" cy="627548"/>
          </a:xfrm>
          <a:prstGeom prst="straightConnector1">
            <a:avLst/>
          </a:prstGeom>
          <a:noFill/>
          <a:ln w="38100" cap="flat">
            <a:solidFill>
              <a:srgbClr val="494949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26" name="Lefelé nyíl 525">
            <a:extLst>
              <a:ext uri="{FF2B5EF4-FFF2-40B4-BE49-F238E27FC236}">
                <a16:creationId xmlns:a16="http://schemas.microsoft.com/office/drawing/2014/main" id="{2CD8E0F8-7C43-4D6A-88B7-DDBE92B588EC}"/>
              </a:ext>
            </a:extLst>
          </p:cNvPr>
          <p:cNvSpPr/>
          <p:nvPr/>
        </p:nvSpPr>
        <p:spPr>
          <a:xfrm>
            <a:off x="4217444" y="6882746"/>
            <a:ext cx="4176000" cy="733603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E10E79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05" tIns="45705" rIns="45705" bIns="45705" spcCol="38087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MetaPro-Black" panose="02000503050000020004" pitchFamily="50" charset="0"/>
              <a:ea typeface="+mj-ea"/>
              <a:cs typeface="Arial"/>
              <a:sym typeface="Arial"/>
            </a:endParaRPr>
          </a:p>
        </p:txBody>
      </p:sp>
      <p:sp>
        <p:nvSpPr>
          <p:cNvPr id="527" name="Lekerekített téglalap 526">
            <a:extLst>
              <a:ext uri="{FF2B5EF4-FFF2-40B4-BE49-F238E27FC236}">
                <a16:creationId xmlns:a16="http://schemas.microsoft.com/office/drawing/2014/main" id="{C1B7F10D-159B-4A9A-A8B1-AAB38E4430B8}"/>
              </a:ext>
            </a:extLst>
          </p:cNvPr>
          <p:cNvSpPr/>
          <p:nvPr/>
        </p:nvSpPr>
        <p:spPr>
          <a:xfrm>
            <a:off x="1901179" y="7691185"/>
            <a:ext cx="9849302" cy="7150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05" tIns="45705" rIns="45705" bIns="45705" spcCol="38087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spc="-3" dirty="0">
                <a:solidFill>
                  <a:srgbClr val="CC0066"/>
                </a:solidFill>
                <a:latin typeface="MetaPro-Black" panose="02000503050000020004" pitchFamily="50" charset="0"/>
                <a:ea typeface="Arial" charset="0"/>
                <a:cs typeface="Arial" charset="0"/>
                <a:sym typeface="Arial" charset="0"/>
              </a:rPr>
              <a:t>Tehát ha mindenki csupán 4 hálózatépítőnek tovább ajánlja a lehetőséget, máris 340  vezetőd lesz..</a:t>
            </a:r>
          </a:p>
        </p:txBody>
      </p:sp>
      <p:sp>
        <p:nvSpPr>
          <p:cNvPr id="528" name="Téglalap 527">
            <a:extLst>
              <a:ext uri="{FF2B5EF4-FFF2-40B4-BE49-F238E27FC236}">
                <a16:creationId xmlns:a16="http://schemas.microsoft.com/office/drawing/2014/main" id="{D565C5FE-4754-458B-9503-AFE3C9547773}"/>
              </a:ext>
            </a:extLst>
          </p:cNvPr>
          <p:cNvSpPr/>
          <p:nvPr/>
        </p:nvSpPr>
        <p:spPr>
          <a:xfrm>
            <a:off x="2054035" y="7476575"/>
            <a:ext cx="9329312" cy="5411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05" tIns="45705" rIns="45705" bIns="45705" spcCol="38087">
            <a:spAutoFit/>
          </a:bodyPr>
          <a:lstStyle/>
          <a:p>
            <a:pPr algn="ctr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400" b="1" spc="-3" dirty="0">
              <a:solidFill>
                <a:srgbClr val="CC0066"/>
              </a:solidFill>
              <a:latin typeface="MetaPro-Black" panose="02000503050000020004" pitchFamily="50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135" name="Szövegdoboz 134">
            <a:extLst>
              <a:ext uri="{FF2B5EF4-FFF2-40B4-BE49-F238E27FC236}">
                <a16:creationId xmlns:a16="http://schemas.microsoft.com/office/drawing/2014/main" id="{A5A60664-FE0C-4AC6-BB8E-BBEFDB13B056}"/>
              </a:ext>
            </a:extLst>
          </p:cNvPr>
          <p:cNvSpPr txBox="1"/>
          <p:nvPr/>
        </p:nvSpPr>
        <p:spPr>
          <a:xfrm>
            <a:off x="690465" y="239925"/>
            <a:ext cx="8455862" cy="8316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3" tIns="65023" rIns="65023" bIns="65023" spcCol="38100">
            <a:spAutoFit/>
          </a:bodyPr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551" b="1" dirty="0">
                <a:solidFill>
                  <a:srgbClr val="DE006E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Ajánld tovább az ismerőseidnek</a:t>
            </a:r>
          </a:p>
        </p:txBody>
      </p:sp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E4939751-52E6-419A-9CFB-180F792A6828}"/>
              </a:ext>
            </a:extLst>
          </p:cNvPr>
          <p:cNvGrpSpPr>
            <a:grpSpLocks/>
          </p:cNvGrpSpPr>
          <p:nvPr/>
        </p:nvGrpSpPr>
        <p:grpSpPr bwMode="auto">
          <a:xfrm>
            <a:off x="-15875" y="4976813"/>
            <a:ext cx="11455400" cy="511175"/>
            <a:chOff x="-16321" y="6950811"/>
            <a:chExt cx="11455541" cy="510158"/>
          </a:xfrm>
        </p:grpSpPr>
        <p:grpSp>
          <p:nvGrpSpPr>
            <p:cNvPr id="155766" name="Csoportba foglalás 2">
              <a:extLst>
                <a:ext uri="{FF2B5EF4-FFF2-40B4-BE49-F238E27FC236}">
                  <a16:creationId xmlns:a16="http://schemas.microsoft.com/office/drawing/2014/main" id="{DFD87C3E-6B76-4943-AD1D-8789DA0C3A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6321" y="6950811"/>
              <a:ext cx="5805075" cy="507729"/>
              <a:chOff x="-16321" y="6950811"/>
              <a:chExt cx="5805075" cy="507729"/>
            </a:xfrm>
          </p:grpSpPr>
          <p:grpSp>
            <p:nvGrpSpPr>
              <p:cNvPr id="155786" name="Csoportba foglalás 1">
                <a:extLst>
                  <a:ext uri="{FF2B5EF4-FFF2-40B4-BE49-F238E27FC236}">
                    <a16:creationId xmlns:a16="http://schemas.microsoft.com/office/drawing/2014/main" id="{D6C39AA1-C353-4C0C-8509-4616A19CBF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6321" y="6950811"/>
                <a:ext cx="2979842" cy="505300"/>
                <a:chOff x="390648" y="6887070"/>
                <a:chExt cx="2979842" cy="505300"/>
              </a:xfrm>
            </p:grpSpPr>
            <p:pic>
              <p:nvPicPr>
                <p:cNvPr id="144" name="Ábra 143" descr="Felhasználó">
                  <a:extLst>
                    <a:ext uri="{FF2B5EF4-FFF2-40B4-BE49-F238E27FC236}">
                      <a16:creationId xmlns:a16="http://schemas.microsoft.com/office/drawing/2014/main" id="{B2085C96-E6CA-4554-98E0-E25A710F84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0648" y="6887070"/>
                  <a:ext cx="504831" cy="503821"/>
                </a:xfrm>
                <a:prstGeom prst="rect">
                  <a:avLst/>
                </a:prstGeom>
              </p:spPr>
            </p:pic>
            <p:pic>
              <p:nvPicPr>
                <p:cNvPr id="145" name="Ábra 144" descr="Felhasználó">
                  <a:extLst>
                    <a:ext uri="{FF2B5EF4-FFF2-40B4-BE49-F238E27FC236}">
                      <a16:creationId xmlns:a16="http://schemas.microsoft.com/office/drawing/2014/main" id="{DC89B782-9FE2-4F80-99A2-8A523110CD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4665" y="6887070"/>
                  <a:ext cx="504831" cy="503821"/>
                </a:xfrm>
                <a:prstGeom prst="rect">
                  <a:avLst/>
                </a:prstGeom>
              </p:spPr>
            </p:pic>
            <p:pic>
              <p:nvPicPr>
                <p:cNvPr id="146" name="Ábra 145" descr="Felhasználó">
                  <a:extLst>
                    <a:ext uri="{FF2B5EF4-FFF2-40B4-BE49-F238E27FC236}">
                      <a16:creationId xmlns:a16="http://schemas.microsoft.com/office/drawing/2014/main" id="{83327302-E48B-4DDB-8775-1185A03621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95507" y="6887070"/>
                  <a:ext cx="504831" cy="503821"/>
                </a:xfrm>
                <a:prstGeom prst="rect">
                  <a:avLst/>
                </a:prstGeom>
              </p:spPr>
            </p:pic>
            <p:pic>
              <p:nvPicPr>
                <p:cNvPr id="147" name="Ábra 146" descr="Felhasználó">
                  <a:extLst>
                    <a:ext uri="{FF2B5EF4-FFF2-40B4-BE49-F238E27FC236}">
                      <a16:creationId xmlns:a16="http://schemas.microsoft.com/office/drawing/2014/main" id="{8739C4BF-CE49-4D3D-81E4-77A8FEB04D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9524" y="6887070"/>
                  <a:ext cx="504831" cy="503821"/>
                </a:xfrm>
                <a:prstGeom prst="rect">
                  <a:avLst/>
                </a:prstGeom>
              </p:spPr>
            </p:pic>
            <p:pic>
              <p:nvPicPr>
                <p:cNvPr id="148" name="Ábra 147" descr="Felhasználó">
                  <a:extLst>
                    <a:ext uri="{FF2B5EF4-FFF2-40B4-BE49-F238E27FC236}">
                      <a16:creationId xmlns:a16="http://schemas.microsoft.com/office/drawing/2014/main" id="{53FA2976-6E72-477A-B56B-467F36365D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06715" y="6887070"/>
                  <a:ext cx="504831" cy="503821"/>
                </a:xfrm>
                <a:prstGeom prst="rect">
                  <a:avLst/>
                </a:prstGeom>
              </p:spPr>
            </p:pic>
            <p:pic>
              <p:nvPicPr>
                <p:cNvPr id="149" name="Ábra 148" descr="Felhasználó">
                  <a:extLst>
                    <a:ext uri="{FF2B5EF4-FFF2-40B4-BE49-F238E27FC236}">
                      <a16:creationId xmlns:a16="http://schemas.microsoft.com/office/drawing/2014/main" id="{E6065B76-725E-426A-BC12-DFD46239B3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60732" y="6887070"/>
                  <a:ext cx="504831" cy="503821"/>
                </a:xfrm>
                <a:prstGeom prst="rect">
                  <a:avLst/>
                </a:prstGeom>
              </p:spPr>
            </p:pic>
            <p:pic>
              <p:nvPicPr>
                <p:cNvPr id="150" name="Ábra 149" descr="Felhasználó">
                  <a:extLst>
                    <a:ext uri="{FF2B5EF4-FFF2-40B4-BE49-F238E27FC236}">
                      <a16:creationId xmlns:a16="http://schemas.microsoft.com/office/drawing/2014/main" id="{49C69688-7C9C-44A7-B164-E0117EE552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11574" y="6887070"/>
                  <a:ext cx="504831" cy="503821"/>
                </a:xfrm>
                <a:prstGeom prst="rect">
                  <a:avLst/>
                </a:prstGeom>
              </p:spPr>
            </p:pic>
            <p:pic>
              <p:nvPicPr>
                <p:cNvPr id="151" name="Ábra 150" descr="Felhasználó">
                  <a:extLst>
                    <a:ext uri="{FF2B5EF4-FFF2-40B4-BE49-F238E27FC236}">
                      <a16:creationId xmlns:a16="http://schemas.microsoft.com/office/drawing/2014/main" id="{0D51030D-2849-47C6-81A8-4140DB28F4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65591" y="6887070"/>
                  <a:ext cx="504831" cy="503821"/>
                </a:xfrm>
                <a:prstGeom prst="rect">
                  <a:avLst/>
                </a:prstGeom>
              </p:spPr>
            </p:pic>
          </p:grpSp>
          <p:grpSp>
            <p:nvGrpSpPr>
              <p:cNvPr id="155787" name="Csoportba foglalás 151">
                <a:extLst>
                  <a:ext uri="{FF2B5EF4-FFF2-40B4-BE49-F238E27FC236}">
                    <a16:creationId xmlns:a16="http://schemas.microsoft.com/office/drawing/2014/main" id="{5F225F0D-737B-4B8C-B3E9-1E40BB310E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08912" y="6953240"/>
                <a:ext cx="2979842" cy="505300"/>
                <a:chOff x="390648" y="6887070"/>
                <a:chExt cx="2979842" cy="505300"/>
              </a:xfrm>
            </p:grpSpPr>
            <p:pic>
              <p:nvPicPr>
                <p:cNvPr id="153" name="Ábra 152" descr="Felhasználó">
                  <a:extLst>
                    <a:ext uri="{FF2B5EF4-FFF2-40B4-BE49-F238E27FC236}">
                      <a16:creationId xmlns:a16="http://schemas.microsoft.com/office/drawing/2014/main" id="{9EFF2FEE-8998-45B5-BAB1-6ED6821170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1200" y="6887810"/>
                  <a:ext cx="504831" cy="503821"/>
                </a:xfrm>
                <a:prstGeom prst="rect">
                  <a:avLst/>
                </a:prstGeom>
              </p:spPr>
            </p:pic>
            <p:pic>
              <p:nvPicPr>
                <p:cNvPr id="154" name="Ábra 153" descr="Felhasználó">
                  <a:extLst>
                    <a:ext uri="{FF2B5EF4-FFF2-40B4-BE49-F238E27FC236}">
                      <a16:creationId xmlns:a16="http://schemas.microsoft.com/office/drawing/2014/main" id="{B1BF0044-A371-449E-B7BE-C7967DD118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5217" y="6887810"/>
                  <a:ext cx="504831" cy="503821"/>
                </a:xfrm>
                <a:prstGeom prst="rect">
                  <a:avLst/>
                </a:prstGeom>
              </p:spPr>
            </p:pic>
            <p:pic>
              <p:nvPicPr>
                <p:cNvPr id="155" name="Ábra 154" descr="Felhasználó">
                  <a:extLst>
                    <a:ext uri="{FF2B5EF4-FFF2-40B4-BE49-F238E27FC236}">
                      <a16:creationId xmlns:a16="http://schemas.microsoft.com/office/drawing/2014/main" id="{B8DEF3C1-9EE5-4087-A919-FBE60DB032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96059" y="6887810"/>
                  <a:ext cx="504831" cy="503821"/>
                </a:xfrm>
                <a:prstGeom prst="rect">
                  <a:avLst/>
                </a:prstGeom>
              </p:spPr>
            </p:pic>
            <p:pic>
              <p:nvPicPr>
                <p:cNvPr id="156" name="Ábra 155" descr="Felhasználó">
                  <a:extLst>
                    <a:ext uri="{FF2B5EF4-FFF2-40B4-BE49-F238E27FC236}">
                      <a16:creationId xmlns:a16="http://schemas.microsoft.com/office/drawing/2014/main" id="{AC5F3AE0-51FC-4B56-AFCD-3CB8C7DD7E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50076" y="6887810"/>
                  <a:ext cx="504831" cy="503821"/>
                </a:xfrm>
                <a:prstGeom prst="rect">
                  <a:avLst/>
                </a:prstGeom>
              </p:spPr>
            </p:pic>
            <p:pic>
              <p:nvPicPr>
                <p:cNvPr id="157" name="Ábra 156" descr="Felhasználó">
                  <a:extLst>
                    <a:ext uri="{FF2B5EF4-FFF2-40B4-BE49-F238E27FC236}">
                      <a16:creationId xmlns:a16="http://schemas.microsoft.com/office/drawing/2014/main" id="{20737157-21B9-4FC5-BF0E-39EB16ECA5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07267" y="6887810"/>
                  <a:ext cx="504831" cy="503821"/>
                </a:xfrm>
                <a:prstGeom prst="rect">
                  <a:avLst/>
                </a:prstGeom>
              </p:spPr>
            </p:pic>
            <p:pic>
              <p:nvPicPr>
                <p:cNvPr id="158" name="Ábra 157" descr="Felhasználó">
                  <a:extLst>
                    <a:ext uri="{FF2B5EF4-FFF2-40B4-BE49-F238E27FC236}">
                      <a16:creationId xmlns:a16="http://schemas.microsoft.com/office/drawing/2014/main" id="{CA6134C7-9553-4DA4-9CF3-184871E8AC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61284" y="6887810"/>
                  <a:ext cx="504831" cy="503821"/>
                </a:xfrm>
                <a:prstGeom prst="rect">
                  <a:avLst/>
                </a:prstGeom>
              </p:spPr>
            </p:pic>
            <p:pic>
              <p:nvPicPr>
                <p:cNvPr id="159" name="Ábra 158" descr="Felhasználó">
                  <a:extLst>
                    <a:ext uri="{FF2B5EF4-FFF2-40B4-BE49-F238E27FC236}">
                      <a16:creationId xmlns:a16="http://schemas.microsoft.com/office/drawing/2014/main" id="{5B523562-4FBC-4B9C-A4CC-5AD12AFAB6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12126" y="6887810"/>
                  <a:ext cx="504831" cy="503821"/>
                </a:xfrm>
                <a:prstGeom prst="rect">
                  <a:avLst/>
                </a:prstGeom>
              </p:spPr>
            </p:pic>
            <p:pic>
              <p:nvPicPr>
                <p:cNvPr id="160" name="Ábra 159" descr="Felhasználó">
                  <a:extLst>
                    <a:ext uri="{FF2B5EF4-FFF2-40B4-BE49-F238E27FC236}">
                      <a16:creationId xmlns:a16="http://schemas.microsoft.com/office/drawing/2014/main" id="{79AA4CB0-1092-4E24-8649-FF68A73423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66143" y="6887810"/>
                  <a:ext cx="504831" cy="50382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55767" name="Csoportba foglalás 161">
              <a:extLst>
                <a:ext uri="{FF2B5EF4-FFF2-40B4-BE49-F238E27FC236}">
                  <a16:creationId xmlns:a16="http://schemas.microsoft.com/office/drawing/2014/main" id="{6E8EE6DC-D55C-4054-A4A1-29EF1A151A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34145" y="6953240"/>
              <a:ext cx="5805075" cy="507729"/>
              <a:chOff x="-16321" y="6950811"/>
              <a:chExt cx="5805075" cy="507729"/>
            </a:xfrm>
          </p:grpSpPr>
          <p:grpSp>
            <p:nvGrpSpPr>
              <p:cNvPr id="155768" name="Csoportba foglalás 162">
                <a:extLst>
                  <a:ext uri="{FF2B5EF4-FFF2-40B4-BE49-F238E27FC236}">
                    <a16:creationId xmlns:a16="http://schemas.microsoft.com/office/drawing/2014/main" id="{550B244A-496E-46AF-BBAB-3ADB4B4AFA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6321" y="6950811"/>
                <a:ext cx="2979842" cy="505300"/>
                <a:chOff x="390648" y="6887070"/>
                <a:chExt cx="2979842" cy="505300"/>
              </a:xfrm>
            </p:grpSpPr>
            <p:pic>
              <p:nvPicPr>
                <p:cNvPr id="173" name="Ábra 172" descr="Felhasználó">
                  <a:extLst>
                    <a:ext uri="{FF2B5EF4-FFF2-40B4-BE49-F238E27FC236}">
                      <a16:creationId xmlns:a16="http://schemas.microsoft.com/office/drawing/2014/main" id="{05A9020E-D14C-4349-99A5-0EB1B8A602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0165" y="6887810"/>
                  <a:ext cx="504831" cy="503821"/>
                </a:xfrm>
                <a:prstGeom prst="rect">
                  <a:avLst/>
                </a:prstGeom>
              </p:spPr>
            </p:pic>
            <p:pic>
              <p:nvPicPr>
                <p:cNvPr id="174" name="Ábra 173" descr="Felhasználó">
                  <a:extLst>
                    <a:ext uri="{FF2B5EF4-FFF2-40B4-BE49-F238E27FC236}">
                      <a16:creationId xmlns:a16="http://schemas.microsoft.com/office/drawing/2014/main" id="{551B86DC-62DA-4FF1-9283-99AA50233C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4181" y="6887810"/>
                  <a:ext cx="504831" cy="503821"/>
                </a:xfrm>
                <a:prstGeom prst="rect">
                  <a:avLst/>
                </a:prstGeom>
              </p:spPr>
            </p:pic>
            <p:pic>
              <p:nvPicPr>
                <p:cNvPr id="175" name="Ábra 174" descr="Felhasználó">
                  <a:extLst>
                    <a:ext uri="{FF2B5EF4-FFF2-40B4-BE49-F238E27FC236}">
                      <a16:creationId xmlns:a16="http://schemas.microsoft.com/office/drawing/2014/main" id="{615842BA-9789-4350-9C78-264D2026AA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95024" y="6887810"/>
                  <a:ext cx="504831" cy="503821"/>
                </a:xfrm>
                <a:prstGeom prst="rect">
                  <a:avLst/>
                </a:prstGeom>
              </p:spPr>
            </p:pic>
            <p:pic>
              <p:nvPicPr>
                <p:cNvPr id="176" name="Ábra 175" descr="Felhasználó">
                  <a:extLst>
                    <a:ext uri="{FF2B5EF4-FFF2-40B4-BE49-F238E27FC236}">
                      <a16:creationId xmlns:a16="http://schemas.microsoft.com/office/drawing/2014/main" id="{DB0CE6F9-AD0F-4132-82F6-B697B44E5B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9040" y="6887810"/>
                  <a:ext cx="504831" cy="503821"/>
                </a:xfrm>
                <a:prstGeom prst="rect">
                  <a:avLst/>
                </a:prstGeom>
              </p:spPr>
            </p:pic>
            <p:pic>
              <p:nvPicPr>
                <p:cNvPr id="177" name="Ábra 176" descr="Felhasználó">
                  <a:extLst>
                    <a:ext uri="{FF2B5EF4-FFF2-40B4-BE49-F238E27FC236}">
                      <a16:creationId xmlns:a16="http://schemas.microsoft.com/office/drawing/2014/main" id="{22FAB47E-9C78-4CC2-B72E-24B699DC5C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06232" y="6887810"/>
                  <a:ext cx="504831" cy="503821"/>
                </a:xfrm>
                <a:prstGeom prst="rect">
                  <a:avLst/>
                </a:prstGeom>
              </p:spPr>
            </p:pic>
            <p:pic>
              <p:nvPicPr>
                <p:cNvPr id="178" name="Ábra 177" descr="Felhasználó">
                  <a:extLst>
                    <a:ext uri="{FF2B5EF4-FFF2-40B4-BE49-F238E27FC236}">
                      <a16:creationId xmlns:a16="http://schemas.microsoft.com/office/drawing/2014/main" id="{11A03941-574F-434C-A634-FE5C326E91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60248" y="6887810"/>
                  <a:ext cx="504831" cy="503821"/>
                </a:xfrm>
                <a:prstGeom prst="rect">
                  <a:avLst/>
                </a:prstGeom>
              </p:spPr>
            </p:pic>
            <p:pic>
              <p:nvPicPr>
                <p:cNvPr id="180" name="Ábra 179" descr="Felhasználó">
                  <a:extLst>
                    <a:ext uri="{FF2B5EF4-FFF2-40B4-BE49-F238E27FC236}">
                      <a16:creationId xmlns:a16="http://schemas.microsoft.com/office/drawing/2014/main" id="{00F2A2A4-D053-4069-AC8C-B89C83B947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11091" y="6887810"/>
                  <a:ext cx="504831" cy="503821"/>
                </a:xfrm>
                <a:prstGeom prst="rect">
                  <a:avLst/>
                </a:prstGeom>
              </p:spPr>
            </p:pic>
            <p:pic>
              <p:nvPicPr>
                <p:cNvPr id="181" name="Ábra 180" descr="Felhasználó">
                  <a:extLst>
                    <a:ext uri="{FF2B5EF4-FFF2-40B4-BE49-F238E27FC236}">
                      <a16:creationId xmlns:a16="http://schemas.microsoft.com/office/drawing/2014/main" id="{49C9BCA9-3AC1-49BE-8D70-2C13B40EBE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65107" y="6887810"/>
                  <a:ext cx="504831" cy="503821"/>
                </a:xfrm>
                <a:prstGeom prst="rect">
                  <a:avLst/>
                </a:prstGeom>
              </p:spPr>
            </p:pic>
          </p:grpSp>
          <p:grpSp>
            <p:nvGrpSpPr>
              <p:cNvPr id="155769" name="Csoportba foglalás 163">
                <a:extLst>
                  <a:ext uri="{FF2B5EF4-FFF2-40B4-BE49-F238E27FC236}">
                    <a16:creationId xmlns:a16="http://schemas.microsoft.com/office/drawing/2014/main" id="{EBD5379F-4695-464B-9D6B-DC84A7FA77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08912" y="6953240"/>
                <a:ext cx="2979842" cy="505300"/>
                <a:chOff x="390648" y="6887070"/>
                <a:chExt cx="2979842" cy="505300"/>
              </a:xfrm>
            </p:grpSpPr>
            <p:pic>
              <p:nvPicPr>
                <p:cNvPr id="165" name="Ábra 164" descr="Felhasználó">
                  <a:extLst>
                    <a:ext uri="{FF2B5EF4-FFF2-40B4-BE49-F238E27FC236}">
                      <a16:creationId xmlns:a16="http://schemas.microsoft.com/office/drawing/2014/main" id="{49CBD8A0-38BA-474E-8CD7-FA686244A5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0717" y="6888549"/>
                  <a:ext cx="504831" cy="503821"/>
                </a:xfrm>
                <a:prstGeom prst="rect">
                  <a:avLst/>
                </a:prstGeom>
              </p:spPr>
            </p:pic>
            <p:pic>
              <p:nvPicPr>
                <p:cNvPr id="166" name="Ábra 165" descr="Felhasználó">
                  <a:extLst>
                    <a:ext uri="{FF2B5EF4-FFF2-40B4-BE49-F238E27FC236}">
                      <a16:creationId xmlns:a16="http://schemas.microsoft.com/office/drawing/2014/main" id="{0138AA21-6F1C-4617-8ACB-010FF7D242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4733" y="6888549"/>
                  <a:ext cx="504831" cy="503821"/>
                </a:xfrm>
                <a:prstGeom prst="rect">
                  <a:avLst/>
                </a:prstGeom>
              </p:spPr>
            </p:pic>
            <p:pic>
              <p:nvPicPr>
                <p:cNvPr id="167" name="Ábra 166" descr="Felhasználó">
                  <a:extLst>
                    <a:ext uri="{FF2B5EF4-FFF2-40B4-BE49-F238E27FC236}">
                      <a16:creationId xmlns:a16="http://schemas.microsoft.com/office/drawing/2014/main" id="{92138562-1D78-4D17-BC18-F6F9EF900D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95576" y="6888549"/>
                  <a:ext cx="504831" cy="503821"/>
                </a:xfrm>
                <a:prstGeom prst="rect">
                  <a:avLst/>
                </a:prstGeom>
              </p:spPr>
            </p:pic>
            <p:pic>
              <p:nvPicPr>
                <p:cNvPr id="168" name="Ábra 167" descr="Felhasználó">
                  <a:extLst>
                    <a:ext uri="{FF2B5EF4-FFF2-40B4-BE49-F238E27FC236}">
                      <a16:creationId xmlns:a16="http://schemas.microsoft.com/office/drawing/2014/main" id="{82A31A40-E558-4CDE-A6CA-2FAD5CB885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9592" y="6888549"/>
                  <a:ext cx="504831" cy="503821"/>
                </a:xfrm>
                <a:prstGeom prst="rect">
                  <a:avLst/>
                </a:prstGeom>
              </p:spPr>
            </p:pic>
            <p:pic>
              <p:nvPicPr>
                <p:cNvPr id="169" name="Ábra 168" descr="Felhasználó">
                  <a:extLst>
                    <a:ext uri="{FF2B5EF4-FFF2-40B4-BE49-F238E27FC236}">
                      <a16:creationId xmlns:a16="http://schemas.microsoft.com/office/drawing/2014/main" id="{2B030185-BE9E-4007-8C02-74C80AA57D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06784" y="6888549"/>
                  <a:ext cx="504831" cy="503821"/>
                </a:xfrm>
                <a:prstGeom prst="rect">
                  <a:avLst/>
                </a:prstGeom>
              </p:spPr>
            </p:pic>
            <p:pic>
              <p:nvPicPr>
                <p:cNvPr id="170" name="Ábra 169" descr="Felhasználó">
                  <a:extLst>
                    <a:ext uri="{FF2B5EF4-FFF2-40B4-BE49-F238E27FC236}">
                      <a16:creationId xmlns:a16="http://schemas.microsoft.com/office/drawing/2014/main" id="{488B0B2E-F7BC-4C6C-9A4F-9DEF02E90F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60800" y="6888549"/>
                  <a:ext cx="504831" cy="503821"/>
                </a:xfrm>
                <a:prstGeom prst="rect">
                  <a:avLst/>
                </a:prstGeom>
              </p:spPr>
            </p:pic>
            <p:pic>
              <p:nvPicPr>
                <p:cNvPr id="171" name="Ábra 170" descr="Felhasználó">
                  <a:extLst>
                    <a:ext uri="{FF2B5EF4-FFF2-40B4-BE49-F238E27FC236}">
                      <a16:creationId xmlns:a16="http://schemas.microsoft.com/office/drawing/2014/main" id="{25263620-D8E4-4313-B2FA-46C06C7587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11643" y="6888549"/>
                  <a:ext cx="504831" cy="503821"/>
                </a:xfrm>
                <a:prstGeom prst="rect">
                  <a:avLst/>
                </a:prstGeom>
              </p:spPr>
            </p:pic>
            <p:pic>
              <p:nvPicPr>
                <p:cNvPr id="172" name="Ábra 171" descr="Felhasználó">
                  <a:extLst>
                    <a:ext uri="{FF2B5EF4-FFF2-40B4-BE49-F238E27FC236}">
                      <a16:creationId xmlns:a16="http://schemas.microsoft.com/office/drawing/2014/main" id="{2E2D25B0-DD11-479A-A217-C469584A10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65659" y="6888549"/>
                  <a:ext cx="504831" cy="503821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82" name="Csoportba foglalás 181">
            <a:extLst>
              <a:ext uri="{FF2B5EF4-FFF2-40B4-BE49-F238E27FC236}">
                <a16:creationId xmlns:a16="http://schemas.microsoft.com/office/drawing/2014/main" id="{BA405B09-A9E3-479B-A7FE-BF7A4675F255}"/>
              </a:ext>
            </a:extLst>
          </p:cNvPr>
          <p:cNvGrpSpPr>
            <a:grpSpLocks/>
          </p:cNvGrpSpPr>
          <p:nvPr/>
        </p:nvGrpSpPr>
        <p:grpSpPr bwMode="auto">
          <a:xfrm>
            <a:off x="0" y="5913438"/>
            <a:ext cx="11455400" cy="509587"/>
            <a:chOff x="-16321" y="6950811"/>
            <a:chExt cx="11455541" cy="510158"/>
          </a:xfrm>
        </p:grpSpPr>
        <p:grpSp>
          <p:nvGrpSpPr>
            <p:cNvPr id="155728" name="Csoportba foglalás 186">
              <a:extLst>
                <a:ext uri="{FF2B5EF4-FFF2-40B4-BE49-F238E27FC236}">
                  <a16:creationId xmlns:a16="http://schemas.microsoft.com/office/drawing/2014/main" id="{5DF78B13-8C50-4420-A9B4-70E22B1464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6321" y="6950811"/>
              <a:ext cx="5805075" cy="507729"/>
              <a:chOff x="-16321" y="6950811"/>
              <a:chExt cx="5805075" cy="507729"/>
            </a:xfrm>
          </p:grpSpPr>
          <p:grpSp>
            <p:nvGrpSpPr>
              <p:cNvPr id="155748" name="Csoportba foglalás 206">
                <a:extLst>
                  <a:ext uri="{FF2B5EF4-FFF2-40B4-BE49-F238E27FC236}">
                    <a16:creationId xmlns:a16="http://schemas.microsoft.com/office/drawing/2014/main" id="{81BEA54D-D55F-4C42-882F-131FD489A9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6321" y="6950811"/>
                <a:ext cx="2979842" cy="505300"/>
                <a:chOff x="390648" y="6887070"/>
                <a:chExt cx="2979842" cy="505300"/>
              </a:xfrm>
            </p:grpSpPr>
            <p:pic>
              <p:nvPicPr>
                <p:cNvPr id="235" name="Ábra 234" descr="Felhasználó">
                  <a:extLst>
                    <a:ext uri="{FF2B5EF4-FFF2-40B4-BE49-F238E27FC236}">
                      <a16:creationId xmlns:a16="http://schemas.microsoft.com/office/drawing/2014/main" id="{C9705FA1-77CA-4B44-A8FC-3CC4F8A677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0648" y="6887070"/>
                  <a:ext cx="504831" cy="503800"/>
                </a:xfrm>
                <a:prstGeom prst="rect">
                  <a:avLst/>
                </a:prstGeom>
              </p:spPr>
            </p:pic>
            <p:pic>
              <p:nvPicPr>
                <p:cNvPr id="236" name="Ábra 235" descr="Felhasználó">
                  <a:extLst>
                    <a:ext uri="{FF2B5EF4-FFF2-40B4-BE49-F238E27FC236}">
                      <a16:creationId xmlns:a16="http://schemas.microsoft.com/office/drawing/2014/main" id="{666E988C-C4F3-424C-9FB3-87D038E5B5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4665" y="6887070"/>
                  <a:ext cx="504831" cy="503800"/>
                </a:xfrm>
                <a:prstGeom prst="rect">
                  <a:avLst/>
                </a:prstGeom>
              </p:spPr>
            </p:pic>
            <p:pic>
              <p:nvPicPr>
                <p:cNvPr id="237" name="Ábra 236" descr="Felhasználó">
                  <a:extLst>
                    <a:ext uri="{FF2B5EF4-FFF2-40B4-BE49-F238E27FC236}">
                      <a16:creationId xmlns:a16="http://schemas.microsoft.com/office/drawing/2014/main" id="{F743A950-8631-47ED-B71A-155300F89A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95507" y="6887070"/>
                  <a:ext cx="504831" cy="503800"/>
                </a:xfrm>
                <a:prstGeom prst="rect">
                  <a:avLst/>
                </a:prstGeom>
              </p:spPr>
            </p:pic>
            <p:pic>
              <p:nvPicPr>
                <p:cNvPr id="238" name="Ábra 237" descr="Felhasználó">
                  <a:extLst>
                    <a:ext uri="{FF2B5EF4-FFF2-40B4-BE49-F238E27FC236}">
                      <a16:creationId xmlns:a16="http://schemas.microsoft.com/office/drawing/2014/main" id="{12888D31-1FCC-4F96-AA9C-C464A81EC6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9524" y="6887070"/>
                  <a:ext cx="504831" cy="503800"/>
                </a:xfrm>
                <a:prstGeom prst="rect">
                  <a:avLst/>
                </a:prstGeom>
              </p:spPr>
            </p:pic>
            <p:pic>
              <p:nvPicPr>
                <p:cNvPr id="248" name="Ábra 247" descr="Felhasználó">
                  <a:extLst>
                    <a:ext uri="{FF2B5EF4-FFF2-40B4-BE49-F238E27FC236}">
                      <a16:creationId xmlns:a16="http://schemas.microsoft.com/office/drawing/2014/main" id="{78404539-D4C2-49EE-8D79-35CE379E4C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06715" y="6887070"/>
                  <a:ext cx="504831" cy="503800"/>
                </a:xfrm>
                <a:prstGeom prst="rect">
                  <a:avLst/>
                </a:prstGeom>
              </p:spPr>
            </p:pic>
            <p:pic>
              <p:nvPicPr>
                <p:cNvPr id="250" name="Ábra 249" descr="Felhasználó">
                  <a:extLst>
                    <a:ext uri="{FF2B5EF4-FFF2-40B4-BE49-F238E27FC236}">
                      <a16:creationId xmlns:a16="http://schemas.microsoft.com/office/drawing/2014/main" id="{718B17D8-18A9-406D-8E43-E0D6858647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60732" y="6887070"/>
                  <a:ext cx="504831" cy="503800"/>
                </a:xfrm>
                <a:prstGeom prst="rect">
                  <a:avLst/>
                </a:prstGeom>
              </p:spPr>
            </p:pic>
            <p:pic>
              <p:nvPicPr>
                <p:cNvPr id="251" name="Ábra 250" descr="Felhasználó">
                  <a:extLst>
                    <a:ext uri="{FF2B5EF4-FFF2-40B4-BE49-F238E27FC236}">
                      <a16:creationId xmlns:a16="http://schemas.microsoft.com/office/drawing/2014/main" id="{BFC8C447-FB80-4852-BDB3-91C105C92A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11574" y="6887070"/>
                  <a:ext cx="504831" cy="503800"/>
                </a:xfrm>
                <a:prstGeom prst="rect">
                  <a:avLst/>
                </a:prstGeom>
              </p:spPr>
            </p:pic>
            <p:pic>
              <p:nvPicPr>
                <p:cNvPr id="252" name="Ábra 251" descr="Felhasználó">
                  <a:extLst>
                    <a:ext uri="{FF2B5EF4-FFF2-40B4-BE49-F238E27FC236}">
                      <a16:creationId xmlns:a16="http://schemas.microsoft.com/office/drawing/2014/main" id="{518BB849-95FF-43A7-ADEE-35DDA64F23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65591" y="6887070"/>
                  <a:ext cx="504831" cy="503800"/>
                </a:xfrm>
                <a:prstGeom prst="rect">
                  <a:avLst/>
                </a:prstGeom>
              </p:spPr>
            </p:pic>
          </p:grpSp>
          <p:grpSp>
            <p:nvGrpSpPr>
              <p:cNvPr id="155749" name="Csoportba foglalás 207">
                <a:extLst>
                  <a:ext uri="{FF2B5EF4-FFF2-40B4-BE49-F238E27FC236}">
                    <a16:creationId xmlns:a16="http://schemas.microsoft.com/office/drawing/2014/main" id="{4F42891C-17B3-439B-9022-6D1EEE358B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08912" y="6953240"/>
                <a:ext cx="2979842" cy="505300"/>
                <a:chOff x="390648" y="6887070"/>
                <a:chExt cx="2979842" cy="505300"/>
              </a:xfrm>
            </p:grpSpPr>
            <p:pic>
              <p:nvPicPr>
                <p:cNvPr id="209" name="Ábra 208" descr="Felhasználó">
                  <a:extLst>
                    <a:ext uri="{FF2B5EF4-FFF2-40B4-BE49-F238E27FC236}">
                      <a16:creationId xmlns:a16="http://schemas.microsoft.com/office/drawing/2014/main" id="{A7F53074-3190-4E81-AC5E-3E27DBF890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1200" y="6887820"/>
                  <a:ext cx="504831" cy="503800"/>
                </a:xfrm>
                <a:prstGeom prst="rect">
                  <a:avLst/>
                </a:prstGeom>
              </p:spPr>
            </p:pic>
            <p:pic>
              <p:nvPicPr>
                <p:cNvPr id="210" name="Ábra 209" descr="Felhasználó">
                  <a:extLst>
                    <a:ext uri="{FF2B5EF4-FFF2-40B4-BE49-F238E27FC236}">
                      <a16:creationId xmlns:a16="http://schemas.microsoft.com/office/drawing/2014/main" id="{6606541B-74AC-491A-B207-3BEFA91016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5217" y="6887820"/>
                  <a:ext cx="504831" cy="503800"/>
                </a:xfrm>
                <a:prstGeom prst="rect">
                  <a:avLst/>
                </a:prstGeom>
              </p:spPr>
            </p:pic>
            <p:pic>
              <p:nvPicPr>
                <p:cNvPr id="211" name="Ábra 210" descr="Felhasználó">
                  <a:extLst>
                    <a:ext uri="{FF2B5EF4-FFF2-40B4-BE49-F238E27FC236}">
                      <a16:creationId xmlns:a16="http://schemas.microsoft.com/office/drawing/2014/main" id="{0422B341-6D9D-4976-904E-678A26A188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96059" y="6887820"/>
                  <a:ext cx="504831" cy="503800"/>
                </a:xfrm>
                <a:prstGeom prst="rect">
                  <a:avLst/>
                </a:prstGeom>
              </p:spPr>
            </p:pic>
            <p:pic>
              <p:nvPicPr>
                <p:cNvPr id="230" name="Ábra 229" descr="Felhasználó">
                  <a:extLst>
                    <a:ext uri="{FF2B5EF4-FFF2-40B4-BE49-F238E27FC236}">
                      <a16:creationId xmlns:a16="http://schemas.microsoft.com/office/drawing/2014/main" id="{DB6F1725-E362-40EE-AB70-4760A62DBF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50076" y="6887820"/>
                  <a:ext cx="504831" cy="503800"/>
                </a:xfrm>
                <a:prstGeom prst="rect">
                  <a:avLst/>
                </a:prstGeom>
              </p:spPr>
            </p:pic>
            <p:pic>
              <p:nvPicPr>
                <p:cNvPr id="231" name="Ábra 230" descr="Felhasználó">
                  <a:extLst>
                    <a:ext uri="{FF2B5EF4-FFF2-40B4-BE49-F238E27FC236}">
                      <a16:creationId xmlns:a16="http://schemas.microsoft.com/office/drawing/2014/main" id="{FC837DBD-26EE-432E-B2FD-9069E63A6D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07267" y="6887820"/>
                  <a:ext cx="504831" cy="503800"/>
                </a:xfrm>
                <a:prstGeom prst="rect">
                  <a:avLst/>
                </a:prstGeom>
              </p:spPr>
            </p:pic>
            <p:pic>
              <p:nvPicPr>
                <p:cNvPr id="232" name="Ábra 231" descr="Felhasználó">
                  <a:extLst>
                    <a:ext uri="{FF2B5EF4-FFF2-40B4-BE49-F238E27FC236}">
                      <a16:creationId xmlns:a16="http://schemas.microsoft.com/office/drawing/2014/main" id="{F1E9B5FA-C895-4C32-830B-B860F4C700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61284" y="6887820"/>
                  <a:ext cx="504831" cy="503800"/>
                </a:xfrm>
                <a:prstGeom prst="rect">
                  <a:avLst/>
                </a:prstGeom>
              </p:spPr>
            </p:pic>
            <p:pic>
              <p:nvPicPr>
                <p:cNvPr id="233" name="Ábra 232" descr="Felhasználó">
                  <a:extLst>
                    <a:ext uri="{FF2B5EF4-FFF2-40B4-BE49-F238E27FC236}">
                      <a16:creationId xmlns:a16="http://schemas.microsoft.com/office/drawing/2014/main" id="{C8858875-F0D5-4373-8399-3825E4D026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12126" y="6887820"/>
                  <a:ext cx="504831" cy="503800"/>
                </a:xfrm>
                <a:prstGeom prst="rect">
                  <a:avLst/>
                </a:prstGeom>
              </p:spPr>
            </p:pic>
            <p:pic>
              <p:nvPicPr>
                <p:cNvPr id="234" name="Ábra 233" descr="Felhasználó">
                  <a:extLst>
                    <a:ext uri="{FF2B5EF4-FFF2-40B4-BE49-F238E27FC236}">
                      <a16:creationId xmlns:a16="http://schemas.microsoft.com/office/drawing/2014/main" id="{E82DE7EA-5FEB-4723-B4B6-3B03252C7B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66143" y="6887820"/>
                  <a:ext cx="504831" cy="5038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55729" name="Csoportba foglalás 187">
              <a:extLst>
                <a:ext uri="{FF2B5EF4-FFF2-40B4-BE49-F238E27FC236}">
                  <a16:creationId xmlns:a16="http://schemas.microsoft.com/office/drawing/2014/main" id="{902A97BB-A6E4-40A5-B086-EEE781329C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34145" y="6953240"/>
              <a:ext cx="5805075" cy="507729"/>
              <a:chOff x="-16321" y="6950811"/>
              <a:chExt cx="5805075" cy="507729"/>
            </a:xfrm>
          </p:grpSpPr>
          <p:grpSp>
            <p:nvGrpSpPr>
              <p:cNvPr id="155730" name="Csoportba foglalás 188">
                <a:extLst>
                  <a:ext uri="{FF2B5EF4-FFF2-40B4-BE49-F238E27FC236}">
                    <a16:creationId xmlns:a16="http://schemas.microsoft.com/office/drawing/2014/main" id="{63032E85-509C-4B7C-9205-A610F90DB0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6321" y="6950811"/>
                <a:ext cx="2979842" cy="505300"/>
                <a:chOff x="390648" y="6887070"/>
                <a:chExt cx="2979842" cy="505300"/>
              </a:xfrm>
            </p:grpSpPr>
            <p:pic>
              <p:nvPicPr>
                <p:cNvPr id="199" name="Ábra 198" descr="Felhasználó">
                  <a:extLst>
                    <a:ext uri="{FF2B5EF4-FFF2-40B4-BE49-F238E27FC236}">
                      <a16:creationId xmlns:a16="http://schemas.microsoft.com/office/drawing/2014/main" id="{1006B301-0F04-4649-B463-EE75C458CF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0165" y="6887820"/>
                  <a:ext cx="504831" cy="503800"/>
                </a:xfrm>
                <a:prstGeom prst="rect">
                  <a:avLst/>
                </a:prstGeom>
              </p:spPr>
            </p:pic>
            <p:pic>
              <p:nvPicPr>
                <p:cNvPr id="200" name="Ábra 199" descr="Felhasználó">
                  <a:extLst>
                    <a:ext uri="{FF2B5EF4-FFF2-40B4-BE49-F238E27FC236}">
                      <a16:creationId xmlns:a16="http://schemas.microsoft.com/office/drawing/2014/main" id="{B323932F-B963-4D6E-A9E5-0E5D0694859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4181" y="6887820"/>
                  <a:ext cx="504831" cy="503800"/>
                </a:xfrm>
                <a:prstGeom prst="rect">
                  <a:avLst/>
                </a:prstGeom>
              </p:spPr>
            </p:pic>
            <p:pic>
              <p:nvPicPr>
                <p:cNvPr id="201" name="Ábra 200" descr="Felhasználó">
                  <a:extLst>
                    <a:ext uri="{FF2B5EF4-FFF2-40B4-BE49-F238E27FC236}">
                      <a16:creationId xmlns:a16="http://schemas.microsoft.com/office/drawing/2014/main" id="{2003AE91-8093-452A-BE4C-96852E492D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95024" y="6887820"/>
                  <a:ext cx="504831" cy="503800"/>
                </a:xfrm>
                <a:prstGeom prst="rect">
                  <a:avLst/>
                </a:prstGeom>
              </p:spPr>
            </p:pic>
            <p:pic>
              <p:nvPicPr>
                <p:cNvPr id="202" name="Ábra 201" descr="Felhasználó">
                  <a:extLst>
                    <a:ext uri="{FF2B5EF4-FFF2-40B4-BE49-F238E27FC236}">
                      <a16:creationId xmlns:a16="http://schemas.microsoft.com/office/drawing/2014/main" id="{5BC6F86A-0504-4D52-8252-840909796B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9040" y="6887820"/>
                  <a:ext cx="504831" cy="503800"/>
                </a:xfrm>
                <a:prstGeom prst="rect">
                  <a:avLst/>
                </a:prstGeom>
              </p:spPr>
            </p:pic>
            <p:pic>
              <p:nvPicPr>
                <p:cNvPr id="203" name="Ábra 202" descr="Felhasználó">
                  <a:extLst>
                    <a:ext uri="{FF2B5EF4-FFF2-40B4-BE49-F238E27FC236}">
                      <a16:creationId xmlns:a16="http://schemas.microsoft.com/office/drawing/2014/main" id="{5D7C0F7B-69E5-49E9-B8B1-5C5BE9BCFA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06232" y="6887820"/>
                  <a:ext cx="504831" cy="503800"/>
                </a:xfrm>
                <a:prstGeom prst="rect">
                  <a:avLst/>
                </a:prstGeom>
              </p:spPr>
            </p:pic>
            <p:pic>
              <p:nvPicPr>
                <p:cNvPr id="204" name="Ábra 203" descr="Felhasználó">
                  <a:extLst>
                    <a:ext uri="{FF2B5EF4-FFF2-40B4-BE49-F238E27FC236}">
                      <a16:creationId xmlns:a16="http://schemas.microsoft.com/office/drawing/2014/main" id="{480BF607-7448-4E9A-BA04-E49AE3718F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60248" y="6887820"/>
                  <a:ext cx="504831" cy="503800"/>
                </a:xfrm>
                <a:prstGeom prst="rect">
                  <a:avLst/>
                </a:prstGeom>
              </p:spPr>
            </p:pic>
            <p:pic>
              <p:nvPicPr>
                <p:cNvPr id="205" name="Ábra 204" descr="Felhasználó">
                  <a:extLst>
                    <a:ext uri="{FF2B5EF4-FFF2-40B4-BE49-F238E27FC236}">
                      <a16:creationId xmlns:a16="http://schemas.microsoft.com/office/drawing/2014/main" id="{122E18E8-62E1-4D7F-A9E7-8063F9D5E1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11091" y="6887820"/>
                  <a:ext cx="504831" cy="503800"/>
                </a:xfrm>
                <a:prstGeom prst="rect">
                  <a:avLst/>
                </a:prstGeom>
              </p:spPr>
            </p:pic>
            <p:pic>
              <p:nvPicPr>
                <p:cNvPr id="206" name="Ábra 205" descr="Felhasználó">
                  <a:extLst>
                    <a:ext uri="{FF2B5EF4-FFF2-40B4-BE49-F238E27FC236}">
                      <a16:creationId xmlns:a16="http://schemas.microsoft.com/office/drawing/2014/main" id="{BF56F128-68E0-4EE7-A27D-D0129384D4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65107" y="6887820"/>
                  <a:ext cx="504831" cy="503800"/>
                </a:xfrm>
                <a:prstGeom prst="rect">
                  <a:avLst/>
                </a:prstGeom>
              </p:spPr>
            </p:pic>
          </p:grpSp>
          <p:grpSp>
            <p:nvGrpSpPr>
              <p:cNvPr id="155731" name="Csoportba foglalás 189">
                <a:extLst>
                  <a:ext uri="{FF2B5EF4-FFF2-40B4-BE49-F238E27FC236}">
                    <a16:creationId xmlns:a16="http://schemas.microsoft.com/office/drawing/2014/main" id="{DF2B6DC3-7DC8-4B2E-A569-EC1FEAE820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08912" y="6953240"/>
                <a:ext cx="2979842" cy="505300"/>
                <a:chOff x="390648" y="6887070"/>
                <a:chExt cx="2979842" cy="505300"/>
              </a:xfrm>
            </p:grpSpPr>
            <p:pic>
              <p:nvPicPr>
                <p:cNvPr id="191" name="Ábra 190" descr="Felhasználó">
                  <a:extLst>
                    <a:ext uri="{FF2B5EF4-FFF2-40B4-BE49-F238E27FC236}">
                      <a16:creationId xmlns:a16="http://schemas.microsoft.com/office/drawing/2014/main" id="{95E109CE-CABD-490B-8F06-73591EF707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0717" y="6888570"/>
                  <a:ext cx="504831" cy="503800"/>
                </a:xfrm>
                <a:prstGeom prst="rect">
                  <a:avLst/>
                </a:prstGeom>
              </p:spPr>
            </p:pic>
            <p:pic>
              <p:nvPicPr>
                <p:cNvPr id="192" name="Ábra 191" descr="Felhasználó">
                  <a:extLst>
                    <a:ext uri="{FF2B5EF4-FFF2-40B4-BE49-F238E27FC236}">
                      <a16:creationId xmlns:a16="http://schemas.microsoft.com/office/drawing/2014/main" id="{3EC665FC-3861-4D5B-B24C-E426A14A9F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4733" y="6888570"/>
                  <a:ext cx="504831" cy="503800"/>
                </a:xfrm>
                <a:prstGeom prst="rect">
                  <a:avLst/>
                </a:prstGeom>
              </p:spPr>
            </p:pic>
            <p:pic>
              <p:nvPicPr>
                <p:cNvPr id="193" name="Ábra 192" descr="Felhasználó">
                  <a:extLst>
                    <a:ext uri="{FF2B5EF4-FFF2-40B4-BE49-F238E27FC236}">
                      <a16:creationId xmlns:a16="http://schemas.microsoft.com/office/drawing/2014/main" id="{8B80B7B9-2515-4F46-9E86-83FFC2DC2A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95576" y="6888570"/>
                  <a:ext cx="504831" cy="503800"/>
                </a:xfrm>
                <a:prstGeom prst="rect">
                  <a:avLst/>
                </a:prstGeom>
              </p:spPr>
            </p:pic>
            <p:pic>
              <p:nvPicPr>
                <p:cNvPr id="194" name="Ábra 193" descr="Felhasználó">
                  <a:extLst>
                    <a:ext uri="{FF2B5EF4-FFF2-40B4-BE49-F238E27FC236}">
                      <a16:creationId xmlns:a16="http://schemas.microsoft.com/office/drawing/2014/main" id="{D21159AC-9C85-4421-842A-88A3DE68A2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9592" y="6888570"/>
                  <a:ext cx="504831" cy="503800"/>
                </a:xfrm>
                <a:prstGeom prst="rect">
                  <a:avLst/>
                </a:prstGeom>
              </p:spPr>
            </p:pic>
            <p:pic>
              <p:nvPicPr>
                <p:cNvPr id="195" name="Ábra 194" descr="Felhasználó">
                  <a:extLst>
                    <a:ext uri="{FF2B5EF4-FFF2-40B4-BE49-F238E27FC236}">
                      <a16:creationId xmlns:a16="http://schemas.microsoft.com/office/drawing/2014/main" id="{CA434998-1C7B-4FFC-9143-3D265E3690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06784" y="6888570"/>
                  <a:ext cx="504831" cy="503800"/>
                </a:xfrm>
                <a:prstGeom prst="rect">
                  <a:avLst/>
                </a:prstGeom>
              </p:spPr>
            </p:pic>
            <p:pic>
              <p:nvPicPr>
                <p:cNvPr id="196" name="Ábra 195" descr="Felhasználó">
                  <a:extLst>
                    <a:ext uri="{FF2B5EF4-FFF2-40B4-BE49-F238E27FC236}">
                      <a16:creationId xmlns:a16="http://schemas.microsoft.com/office/drawing/2014/main" id="{95995A3D-9022-45B1-BE6A-9804ED0D5E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60800" y="6888570"/>
                  <a:ext cx="504831" cy="503800"/>
                </a:xfrm>
                <a:prstGeom prst="rect">
                  <a:avLst/>
                </a:prstGeom>
              </p:spPr>
            </p:pic>
            <p:pic>
              <p:nvPicPr>
                <p:cNvPr id="197" name="Ábra 196" descr="Felhasználó">
                  <a:extLst>
                    <a:ext uri="{FF2B5EF4-FFF2-40B4-BE49-F238E27FC236}">
                      <a16:creationId xmlns:a16="http://schemas.microsoft.com/office/drawing/2014/main" id="{E52A48E9-2925-4D8A-A12B-410F9242A1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11643" y="6888570"/>
                  <a:ext cx="504831" cy="503800"/>
                </a:xfrm>
                <a:prstGeom prst="rect">
                  <a:avLst/>
                </a:prstGeom>
              </p:spPr>
            </p:pic>
            <p:pic>
              <p:nvPicPr>
                <p:cNvPr id="198" name="Ábra 197" descr="Felhasználó">
                  <a:extLst>
                    <a:ext uri="{FF2B5EF4-FFF2-40B4-BE49-F238E27FC236}">
                      <a16:creationId xmlns:a16="http://schemas.microsoft.com/office/drawing/2014/main" id="{764BF128-405F-4590-9D2A-DAE06713B8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65659" y="6888570"/>
                  <a:ext cx="504831" cy="5038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253" name="Csoportba foglalás 252">
            <a:extLst>
              <a:ext uri="{FF2B5EF4-FFF2-40B4-BE49-F238E27FC236}">
                <a16:creationId xmlns:a16="http://schemas.microsoft.com/office/drawing/2014/main" id="{A4A337D8-FCA7-491D-B09E-2F8149E5ABBB}"/>
              </a:ext>
            </a:extLst>
          </p:cNvPr>
          <p:cNvGrpSpPr>
            <a:grpSpLocks/>
          </p:cNvGrpSpPr>
          <p:nvPr/>
        </p:nvGrpSpPr>
        <p:grpSpPr bwMode="auto">
          <a:xfrm>
            <a:off x="230188" y="6350000"/>
            <a:ext cx="11101387" cy="509588"/>
            <a:chOff x="-16321" y="6950811"/>
            <a:chExt cx="11101490" cy="510158"/>
          </a:xfrm>
        </p:grpSpPr>
        <p:grpSp>
          <p:nvGrpSpPr>
            <p:cNvPr id="155691" name="Csoportba foglalás 253">
              <a:extLst>
                <a:ext uri="{FF2B5EF4-FFF2-40B4-BE49-F238E27FC236}">
                  <a16:creationId xmlns:a16="http://schemas.microsoft.com/office/drawing/2014/main" id="{06D840FE-172C-4616-A2A1-72B4011718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6321" y="6950811"/>
              <a:ext cx="5805075" cy="507729"/>
              <a:chOff x="-16321" y="6950811"/>
              <a:chExt cx="5805075" cy="507729"/>
            </a:xfrm>
          </p:grpSpPr>
          <p:grpSp>
            <p:nvGrpSpPr>
              <p:cNvPr id="155710" name="Csoportba foglalás 292">
                <a:extLst>
                  <a:ext uri="{FF2B5EF4-FFF2-40B4-BE49-F238E27FC236}">
                    <a16:creationId xmlns:a16="http://schemas.microsoft.com/office/drawing/2014/main" id="{2211698E-DB22-446F-9A73-620A6C5D30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6321" y="6950811"/>
                <a:ext cx="2979842" cy="505300"/>
                <a:chOff x="390648" y="6887070"/>
                <a:chExt cx="2979842" cy="505300"/>
              </a:xfrm>
            </p:grpSpPr>
            <p:pic>
              <p:nvPicPr>
                <p:cNvPr id="303" name="Ábra 302" descr="Felhasználó">
                  <a:extLst>
                    <a:ext uri="{FF2B5EF4-FFF2-40B4-BE49-F238E27FC236}">
                      <a16:creationId xmlns:a16="http://schemas.microsoft.com/office/drawing/2014/main" id="{2EBB0016-890C-44AB-A60C-DB7B0619B6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0648" y="6887070"/>
                  <a:ext cx="504830" cy="503800"/>
                </a:xfrm>
                <a:prstGeom prst="rect">
                  <a:avLst/>
                </a:prstGeom>
              </p:spPr>
            </p:pic>
            <p:pic>
              <p:nvPicPr>
                <p:cNvPr id="304" name="Ábra 303" descr="Felhasználó">
                  <a:extLst>
                    <a:ext uri="{FF2B5EF4-FFF2-40B4-BE49-F238E27FC236}">
                      <a16:creationId xmlns:a16="http://schemas.microsoft.com/office/drawing/2014/main" id="{68D29D93-E301-4350-90EE-839087C587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4663" y="6887070"/>
                  <a:ext cx="504830" cy="503800"/>
                </a:xfrm>
                <a:prstGeom prst="rect">
                  <a:avLst/>
                </a:prstGeom>
              </p:spPr>
            </p:pic>
            <p:pic>
              <p:nvPicPr>
                <p:cNvPr id="305" name="Ábra 304" descr="Felhasználó">
                  <a:extLst>
                    <a:ext uri="{FF2B5EF4-FFF2-40B4-BE49-F238E27FC236}">
                      <a16:creationId xmlns:a16="http://schemas.microsoft.com/office/drawing/2014/main" id="{D00E6826-A8DA-4C84-904B-212D4E944A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95505" y="6887070"/>
                  <a:ext cx="504830" cy="503800"/>
                </a:xfrm>
                <a:prstGeom prst="rect">
                  <a:avLst/>
                </a:prstGeom>
              </p:spPr>
            </p:pic>
            <p:pic>
              <p:nvPicPr>
                <p:cNvPr id="306" name="Ábra 305" descr="Felhasználó">
                  <a:extLst>
                    <a:ext uri="{FF2B5EF4-FFF2-40B4-BE49-F238E27FC236}">
                      <a16:creationId xmlns:a16="http://schemas.microsoft.com/office/drawing/2014/main" id="{42D46238-FEBF-4E5A-8362-E6A846C226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9520" y="6887070"/>
                  <a:ext cx="504830" cy="503800"/>
                </a:xfrm>
                <a:prstGeom prst="rect">
                  <a:avLst/>
                </a:prstGeom>
              </p:spPr>
            </p:pic>
            <p:pic>
              <p:nvPicPr>
                <p:cNvPr id="307" name="Ábra 306" descr="Felhasználó">
                  <a:extLst>
                    <a:ext uri="{FF2B5EF4-FFF2-40B4-BE49-F238E27FC236}">
                      <a16:creationId xmlns:a16="http://schemas.microsoft.com/office/drawing/2014/main" id="{7C2B68F6-49CA-4AC3-B330-157C8A4E34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06711" y="6887070"/>
                  <a:ext cx="504830" cy="503800"/>
                </a:xfrm>
                <a:prstGeom prst="rect">
                  <a:avLst/>
                </a:prstGeom>
              </p:spPr>
            </p:pic>
            <p:pic>
              <p:nvPicPr>
                <p:cNvPr id="308" name="Ábra 307" descr="Felhasználó">
                  <a:extLst>
                    <a:ext uri="{FF2B5EF4-FFF2-40B4-BE49-F238E27FC236}">
                      <a16:creationId xmlns:a16="http://schemas.microsoft.com/office/drawing/2014/main" id="{CDC6F5A9-52F3-4D50-9580-80B7C064CB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60727" y="6887070"/>
                  <a:ext cx="504830" cy="503800"/>
                </a:xfrm>
                <a:prstGeom prst="rect">
                  <a:avLst/>
                </a:prstGeom>
              </p:spPr>
            </p:pic>
            <p:pic>
              <p:nvPicPr>
                <p:cNvPr id="309" name="Ábra 308" descr="Felhasználó">
                  <a:extLst>
                    <a:ext uri="{FF2B5EF4-FFF2-40B4-BE49-F238E27FC236}">
                      <a16:creationId xmlns:a16="http://schemas.microsoft.com/office/drawing/2014/main" id="{8E804A20-8067-4623-BBE9-7F2C3A6787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11568" y="6887070"/>
                  <a:ext cx="504830" cy="503800"/>
                </a:xfrm>
                <a:prstGeom prst="rect">
                  <a:avLst/>
                </a:prstGeom>
              </p:spPr>
            </p:pic>
            <p:pic>
              <p:nvPicPr>
                <p:cNvPr id="316" name="Ábra 315" descr="Felhasználó">
                  <a:extLst>
                    <a:ext uri="{FF2B5EF4-FFF2-40B4-BE49-F238E27FC236}">
                      <a16:creationId xmlns:a16="http://schemas.microsoft.com/office/drawing/2014/main" id="{3B86CAE9-BFC6-4BA3-991B-B8C531EB9F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65583" y="6887070"/>
                  <a:ext cx="504830" cy="503800"/>
                </a:xfrm>
                <a:prstGeom prst="rect">
                  <a:avLst/>
                </a:prstGeom>
              </p:spPr>
            </p:pic>
          </p:grpSp>
          <p:grpSp>
            <p:nvGrpSpPr>
              <p:cNvPr id="155711" name="Csoportba foglalás 293">
                <a:extLst>
                  <a:ext uri="{FF2B5EF4-FFF2-40B4-BE49-F238E27FC236}">
                    <a16:creationId xmlns:a16="http://schemas.microsoft.com/office/drawing/2014/main" id="{5B428A37-0258-41F5-86DE-C8AA83DDDF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08912" y="6953240"/>
                <a:ext cx="2979842" cy="505300"/>
                <a:chOff x="390648" y="6887070"/>
                <a:chExt cx="2979842" cy="505300"/>
              </a:xfrm>
            </p:grpSpPr>
            <p:pic>
              <p:nvPicPr>
                <p:cNvPr id="295" name="Ábra 294" descr="Felhasználó">
                  <a:extLst>
                    <a:ext uri="{FF2B5EF4-FFF2-40B4-BE49-F238E27FC236}">
                      <a16:creationId xmlns:a16="http://schemas.microsoft.com/office/drawing/2014/main" id="{11779B0F-E7EA-4DE0-931E-6CAA915313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1191" y="6887820"/>
                  <a:ext cx="504830" cy="503800"/>
                </a:xfrm>
                <a:prstGeom prst="rect">
                  <a:avLst/>
                </a:prstGeom>
              </p:spPr>
            </p:pic>
            <p:pic>
              <p:nvPicPr>
                <p:cNvPr id="296" name="Ábra 295" descr="Felhasználó">
                  <a:extLst>
                    <a:ext uri="{FF2B5EF4-FFF2-40B4-BE49-F238E27FC236}">
                      <a16:creationId xmlns:a16="http://schemas.microsoft.com/office/drawing/2014/main" id="{F59C72A0-881E-40C4-864D-7D0B6412D0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5206" y="6887820"/>
                  <a:ext cx="504830" cy="503800"/>
                </a:xfrm>
                <a:prstGeom prst="rect">
                  <a:avLst/>
                </a:prstGeom>
              </p:spPr>
            </p:pic>
            <p:pic>
              <p:nvPicPr>
                <p:cNvPr id="297" name="Ábra 296" descr="Felhasználó">
                  <a:extLst>
                    <a:ext uri="{FF2B5EF4-FFF2-40B4-BE49-F238E27FC236}">
                      <a16:creationId xmlns:a16="http://schemas.microsoft.com/office/drawing/2014/main" id="{4441D2B7-4C61-4B1C-BF3D-23356163D4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96048" y="6887820"/>
                  <a:ext cx="504830" cy="503800"/>
                </a:xfrm>
                <a:prstGeom prst="rect">
                  <a:avLst/>
                </a:prstGeom>
              </p:spPr>
            </p:pic>
            <p:pic>
              <p:nvPicPr>
                <p:cNvPr id="298" name="Ábra 297" descr="Felhasználó">
                  <a:extLst>
                    <a:ext uri="{FF2B5EF4-FFF2-40B4-BE49-F238E27FC236}">
                      <a16:creationId xmlns:a16="http://schemas.microsoft.com/office/drawing/2014/main" id="{177053FD-399E-4FCD-AC03-70373C0B84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50063" y="6887820"/>
                  <a:ext cx="504830" cy="503800"/>
                </a:xfrm>
                <a:prstGeom prst="rect">
                  <a:avLst/>
                </a:prstGeom>
              </p:spPr>
            </p:pic>
            <p:pic>
              <p:nvPicPr>
                <p:cNvPr id="299" name="Ábra 298" descr="Felhasználó">
                  <a:extLst>
                    <a:ext uri="{FF2B5EF4-FFF2-40B4-BE49-F238E27FC236}">
                      <a16:creationId xmlns:a16="http://schemas.microsoft.com/office/drawing/2014/main" id="{A9C77866-ACD4-4F0E-99C8-A3B5D284D0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07254" y="6887820"/>
                  <a:ext cx="504830" cy="503800"/>
                </a:xfrm>
                <a:prstGeom prst="rect">
                  <a:avLst/>
                </a:prstGeom>
              </p:spPr>
            </p:pic>
            <p:pic>
              <p:nvPicPr>
                <p:cNvPr id="300" name="Ábra 299" descr="Felhasználó">
                  <a:extLst>
                    <a:ext uri="{FF2B5EF4-FFF2-40B4-BE49-F238E27FC236}">
                      <a16:creationId xmlns:a16="http://schemas.microsoft.com/office/drawing/2014/main" id="{CA30B520-81C1-4500-936A-186EBE48AD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61270" y="6887820"/>
                  <a:ext cx="504830" cy="503800"/>
                </a:xfrm>
                <a:prstGeom prst="rect">
                  <a:avLst/>
                </a:prstGeom>
              </p:spPr>
            </p:pic>
            <p:pic>
              <p:nvPicPr>
                <p:cNvPr id="301" name="Ábra 300" descr="Felhasználó">
                  <a:extLst>
                    <a:ext uri="{FF2B5EF4-FFF2-40B4-BE49-F238E27FC236}">
                      <a16:creationId xmlns:a16="http://schemas.microsoft.com/office/drawing/2014/main" id="{DBECCF01-25F9-422B-8911-E9E32EAC9A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12111" y="6887820"/>
                  <a:ext cx="504830" cy="503800"/>
                </a:xfrm>
                <a:prstGeom prst="rect">
                  <a:avLst/>
                </a:prstGeom>
              </p:spPr>
            </p:pic>
            <p:pic>
              <p:nvPicPr>
                <p:cNvPr id="302" name="Ábra 301" descr="Felhasználó">
                  <a:extLst>
                    <a:ext uri="{FF2B5EF4-FFF2-40B4-BE49-F238E27FC236}">
                      <a16:creationId xmlns:a16="http://schemas.microsoft.com/office/drawing/2014/main" id="{D4FE5A6A-2A63-4B1C-A0DE-3D28DB4A9CB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66126" y="6887820"/>
                  <a:ext cx="504830" cy="5038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55692" name="Csoportba foglalás 254">
              <a:extLst>
                <a:ext uri="{FF2B5EF4-FFF2-40B4-BE49-F238E27FC236}">
                  <a16:creationId xmlns:a16="http://schemas.microsoft.com/office/drawing/2014/main" id="{C444A9B9-B361-4928-B5EA-A15770E01D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34145" y="6953240"/>
              <a:ext cx="5451024" cy="507729"/>
              <a:chOff x="-16321" y="6950811"/>
              <a:chExt cx="5451024" cy="507729"/>
            </a:xfrm>
          </p:grpSpPr>
          <p:grpSp>
            <p:nvGrpSpPr>
              <p:cNvPr id="155693" name="Csoportba foglalás 256">
                <a:extLst>
                  <a:ext uri="{FF2B5EF4-FFF2-40B4-BE49-F238E27FC236}">
                    <a16:creationId xmlns:a16="http://schemas.microsoft.com/office/drawing/2014/main" id="{7121FB4C-F2FA-4D01-8DD2-739871BB8A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6321" y="6950811"/>
                <a:ext cx="2979842" cy="505300"/>
                <a:chOff x="390648" y="6887070"/>
                <a:chExt cx="2979842" cy="505300"/>
              </a:xfrm>
            </p:grpSpPr>
            <p:pic>
              <p:nvPicPr>
                <p:cNvPr id="285" name="Ábra 284" descr="Felhasználó">
                  <a:extLst>
                    <a:ext uri="{FF2B5EF4-FFF2-40B4-BE49-F238E27FC236}">
                      <a16:creationId xmlns:a16="http://schemas.microsoft.com/office/drawing/2014/main" id="{1A742D5F-CB26-4BBA-A8BB-D846DC38D8B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0146" y="6887820"/>
                  <a:ext cx="504830" cy="503800"/>
                </a:xfrm>
                <a:prstGeom prst="rect">
                  <a:avLst/>
                </a:prstGeom>
              </p:spPr>
            </p:pic>
            <p:pic>
              <p:nvPicPr>
                <p:cNvPr id="286" name="Ábra 285" descr="Felhasználó">
                  <a:extLst>
                    <a:ext uri="{FF2B5EF4-FFF2-40B4-BE49-F238E27FC236}">
                      <a16:creationId xmlns:a16="http://schemas.microsoft.com/office/drawing/2014/main" id="{9AE1A8E9-180B-4017-AD3E-9173F5D357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4162" y="6887820"/>
                  <a:ext cx="504830" cy="503800"/>
                </a:xfrm>
                <a:prstGeom prst="rect">
                  <a:avLst/>
                </a:prstGeom>
              </p:spPr>
            </p:pic>
            <p:pic>
              <p:nvPicPr>
                <p:cNvPr id="287" name="Ábra 286" descr="Felhasználó">
                  <a:extLst>
                    <a:ext uri="{FF2B5EF4-FFF2-40B4-BE49-F238E27FC236}">
                      <a16:creationId xmlns:a16="http://schemas.microsoft.com/office/drawing/2014/main" id="{293F25BD-8F6C-42D5-A220-82F444C91D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95003" y="6887820"/>
                  <a:ext cx="504830" cy="503800"/>
                </a:xfrm>
                <a:prstGeom prst="rect">
                  <a:avLst/>
                </a:prstGeom>
              </p:spPr>
            </p:pic>
            <p:pic>
              <p:nvPicPr>
                <p:cNvPr id="288" name="Ábra 287" descr="Felhasználó">
                  <a:extLst>
                    <a:ext uri="{FF2B5EF4-FFF2-40B4-BE49-F238E27FC236}">
                      <a16:creationId xmlns:a16="http://schemas.microsoft.com/office/drawing/2014/main" id="{6885B21F-B05D-4D98-9741-797F3EF112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9019" y="6887820"/>
                  <a:ext cx="504830" cy="503800"/>
                </a:xfrm>
                <a:prstGeom prst="rect">
                  <a:avLst/>
                </a:prstGeom>
              </p:spPr>
            </p:pic>
            <p:pic>
              <p:nvPicPr>
                <p:cNvPr id="289" name="Ábra 288" descr="Felhasználó">
                  <a:extLst>
                    <a:ext uri="{FF2B5EF4-FFF2-40B4-BE49-F238E27FC236}">
                      <a16:creationId xmlns:a16="http://schemas.microsoft.com/office/drawing/2014/main" id="{A975E097-85FC-43DD-85AB-0A47149D9C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06209" y="6887820"/>
                  <a:ext cx="504830" cy="503800"/>
                </a:xfrm>
                <a:prstGeom prst="rect">
                  <a:avLst/>
                </a:prstGeom>
              </p:spPr>
            </p:pic>
            <p:pic>
              <p:nvPicPr>
                <p:cNvPr id="290" name="Ábra 289" descr="Felhasználó">
                  <a:extLst>
                    <a:ext uri="{FF2B5EF4-FFF2-40B4-BE49-F238E27FC236}">
                      <a16:creationId xmlns:a16="http://schemas.microsoft.com/office/drawing/2014/main" id="{33A44F27-10CB-4390-948B-5F958F43A5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60226" y="6887820"/>
                  <a:ext cx="504830" cy="503800"/>
                </a:xfrm>
                <a:prstGeom prst="rect">
                  <a:avLst/>
                </a:prstGeom>
              </p:spPr>
            </p:pic>
            <p:pic>
              <p:nvPicPr>
                <p:cNvPr id="291" name="Ábra 290" descr="Felhasználó">
                  <a:extLst>
                    <a:ext uri="{FF2B5EF4-FFF2-40B4-BE49-F238E27FC236}">
                      <a16:creationId xmlns:a16="http://schemas.microsoft.com/office/drawing/2014/main" id="{393E7F6D-9962-4514-BAA0-FE5053ED8C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11066" y="6887820"/>
                  <a:ext cx="504830" cy="503800"/>
                </a:xfrm>
                <a:prstGeom prst="rect">
                  <a:avLst/>
                </a:prstGeom>
              </p:spPr>
            </p:pic>
            <p:pic>
              <p:nvPicPr>
                <p:cNvPr id="292" name="Ábra 291" descr="Felhasználó">
                  <a:extLst>
                    <a:ext uri="{FF2B5EF4-FFF2-40B4-BE49-F238E27FC236}">
                      <a16:creationId xmlns:a16="http://schemas.microsoft.com/office/drawing/2014/main" id="{DD1A7E6D-D898-488B-A5F6-94E7D65E9A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65082" y="6887820"/>
                  <a:ext cx="504830" cy="503800"/>
                </a:xfrm>
                <a:prstGeom prst="rect">
                  <a:avLst/>
                </a:prstGeom>
              </p:spPr>
            </p:pic>
          </p:grpSp>
          <p:grpSp>
            <p:nvGrpSpPr>
              <p:cNvPr id="155694" name="Csoportba foglalás 257">
                <a:extLst>
                  <a:ext uri="{FF2B5EF4-FFF2-40B4-BE49-F238E27FC236}">
                    <a16:creationId xmlns:a16="http://schemas.microsoft.com/office/drawing/2014/main" id="{007E750C-DAC1-48E1-915C-FE9BB43924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08912" y="6953240"/>
                <a:ext cx="2625791" cy="505300"/>
                <a:chOff x="390648" y="6887070"/>
                <a:chExt cx="2625791" cy="505300"/>
              </a:xfrm>
            </p:grpSpPr>
            <p:pic>
              <p:nvPicPr>
                <p:cNvPr id="259" name="Ábra 258" descr="Felhasználó">
                  <a:extLst>
                    <a:ext uri="{FF2B5EF4-FFF2-40B4-BE49-F238E27FC236}">
                      <a16:creationId xmlns:a16="http://schemas.microsoft.com/office/drawing/2014/main" id="{E89F5D9E-04EA-4FFB-B1E4-CE9FFDFFCB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0689" y="6888570"/>
                  <a:ext cx="504830" cy="503800"/>
                </a:xfrm>
                <a:prstGeom prst="rect">
                  <a:avLst/>
                </a:prstGeom>
              </p:spPr>
            </p:pic>
            <p:pic>
              <p:nvPicPr>
                <p:cNvPr id="260" name="Ábra 259" descr="Felhasználó">
                  <a:extLst>
                    <a:ext uri="{FF2B5EF4-FFF2-40B4-BE49-F238E27FC236}">
                      <a16:creationId xmlns:a16="http://schemas.microsoft.com/office/drawing/2014/main" id="{AA6A6AA2-7967-4439-BB82-DACD75F6BC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4705" y="6888570"/>
                  <a:ext cx="504830" cy="503800"/>
                </a:xfrm>
                <a:prstGeom prst="rect">
                  <a:avLst/>
                </a:prstGeom>
              </p:spPr>
            </p:pic>
            <p:pic>
              <p:nvPicPr>
                <p:cNvPr id="261" name="Ábra 260" descr="Felhasználó">
                  <a:extLst>
                    <a:ext uri="{FF2B5EF4-FFF2-40B4-BE49-F238E27FC236}">
                      <a16:creationId xmlns:a16="http://schemas.microsoft.com/office/drawing/2014/main" id="{66FC83D0-BC1E-4C2F-A872-1EEA03F889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95546" y="6888570"/>
                  <a:ext cx="504830" cy="503800"/>
                </a:xfrm>
                <a:prstGeom prst="rect">
                  <a:avLst/>
                </a:prstGeom>
              </p:spPr>
            </p:pic>
            <p:pic>
              <p:nvPicPr>
                <p:cNvPr id="264" name="Ábra 263" descr="Felhasználó">
                  <a:extLst>
                    <a:ext uri="{FF2B5EF4-FFF2-40B4-BE49-F238E27FC236}">
                      <a16:creationId xmlns:a16="http://schemas.microsoft.com/office/drawing/2014/main" id="{22CF4C85-44D9-4305-A35C-2041F508C6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9562" y="6888570"/>
                  <a:ext cx="504830" cy="503800"/>
                </a:xfrm>
                <a:prstGeom prst="rect">
                  <a:avLst/>
                </a:prstGeom>
              </p:spPr>
            </p:pic>
            <p:pic>
              <p:nvPicPr>
                <p:cNvPr id="265" name="Ábra 264" descr="Felhasználó">
                  <a:extLst>
                    <a:ext uri="{FF2B5EF4-FFF2-40B4-BE49-F238E27FC236}">
                      <a16:creationId xmlns:a16="http://schemas.microsoft.com/office/drawing/2014/main" id="{0CCAEC5F-90D2-4C2B-AB3D-BD01AC7C37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06752" y="6888570"/>
                  <a:ext cx="504830" cy="503800"/>
                </a:xfrm>
                <a:prstGeom prst="rect">
                  <a:avLst/>
                </a:prstGeom>
              </p:spPr>
            </p:pic>
            <p:pic>
              <p:nvPicPr>
                <p:cNvPr id="266" name="Ábra 265" descr="Felhasználó">
                  <a:extLst>
                    <a:ext uri="{FF2B5EF4-FFF2-40B4-BE49-F238E27FC236}">
                      <a16:creationId xmlns:a16="http://schemas.microsoft.com/office/drawing/2014/main" id="{A642B13C-DB8B-4072-9A2F-3045E590E5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60769" y="6888570"/>
                  <a:ext cx="504830" cy="503800"/>
                </a:xfrm>
                <a:prstGeom prst="rect">
                  <a:avLst/>
                </a:prstGeom>
              </p:spPr>
            </p:pic>
            <p:pic>
              <p:nvPicPr>
                <p:cNvPr id="283" name="Ábra 282" descr="Felhasználó">
                  <a:extLst>
                    <a:ext uri="{FF2B5EF4-FFF2-40B4-BE49-F238E27FC236}">
                      <a16:creationId xmlns:a16="http://schemas.microsoft.com/office/drawing/2014/main" id="{3C8DA5C9-3E5D-4234-B3C1-3F8336D5C2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11609" y="6888570"/>
                  <a:ext cx="504830" cy="503800"/>
                </a:xfrm>
                <a:prstGeom prst="rect">
                  <a:avLst/>
                </a:prstGeom>
              </p:spPr>
            </p:pic>
          </p:grp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>
            <a:extLst>
              <a:ext uri="{FF2B5EF4-FFF2-40B4-BE49-F238E27FC236}">
                <a16:creationId xmlns:a16="http://schemas.microsoft.com/office/drawing/2014/main" id="{DBBB9C33-7328-4242-9284-1702DDC0BCCA}"/>
              </a:ext>
            </a:extLst>
          </p:cNvPr>
          <p:cNvSpPr txBox="1"/>
          <p:nvPr/>
        </p:nvSpPr>
        <p:spPr>
          <a:xfrm>
            <a:off x="690465" y="239925"/>
            <a:ext cx="8455862" cy="8316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3" tIns="65023" rIns="65023" bIns="65023" spcCol="38100">
            <a:spAutoFit/>
          </a:bodyPr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551" b="1" dirty="0">
                <a:solidFill>
                  <a:srgbClr val="DE006E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Karrier jutalékok</a:t>
            </a:r>
          </a:p>
        </p:txBody>
      </p:sp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9B5797D6-4C56-4C1C-9648-3EB8725F98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156205"/>
              </p:ext>
            </p:extLst>
          </p:nvPr>
        </p:nvGraphicFramePr>
        <p:xfrm>
          <a:off x="773403" y="1961623"/>
          <a:ext cx="11457993" cy="5817914"/>
        </p:xfrm>
        <a:graphic>
          <a:graphicData uri="http://schemas.openxmlformats.org/drawingml/2006/table">
            <a:tbl>
              <a:tblPr firstRow="1" firstCol="1" bandRow="1"/>
              <a:tblGrid>
                <a:gridCol w="823168">
                  <a:extLst>
                    <a:ext uri="{9D8B030D-6E8A-4147-A177-3AD203B41FA5}">
                      <a16:colId xmlns:a16="http://schemas.microsoft.com/office/drawing/2014/main" val="2551200530"/>
                    </a:ext>
                  </a:extLst>
                </a:gridCol>
                <a:gridCol w="2434253">
                  <a:extLst>
                    <a:ext uri="{9D8B030D-6E8A-4147-A177-3AD203B41FA5}">
                      <a16:colId xmlns:a16="http://schemas.microsoft.com/office/drawing/2014/main" val="3916873056"/>
                    </a:ext>
                  </a:extLst>
                </a:gridCol>
                <a:gridCol w="2249714">
                  <a:extLst>
                    <a:ext uri="{9D8B030D-6E8A-4147-A177-3AD203B41FA5}">
                      <a16:colId xmlns:a16="http://schemas.microsoft.com/office/drawing/2014/main" val="3834264776"/>
                    </a:ext>
                  </a:extLst>
                </a:gridCol>
                <a:gridCol w="1973943">
                  <a:extLst>
                    <a:ext uri="{9D8B030D-6E8A-4147-A177-3AD203B41FA5}">
                      <a16:colId xmlns:a16="http://schemas.microsoft.com/office/drawing/2014/main" val="2905240558"/>
                    </a:ext>
                  </a:extLst>
                </a:gridCol>
                <a:gridCol w="1867694">
                  <a:extLst>
                    <a:ext uri="{9D8B030D-6E8A-4147-A177-3AD203B41FA5}">
                      <a16:colId xmlns:a16="http://schemas.microsoft.com/office/drawing/2014/main" val="2825536253"/>
                    </a:ext>
                  </a:extLst>
                </a:gridCol>
                <a:gridCol w="2109221">
                  <a:extLst>
                    <a:ext uri="{9D8B030D-6E8A-4147-A177-3AD203B41FA5}">
                      <a16:colId xmlns:a16="http://schemas.microsoft.com/office/drawing/2014/main" val="3101644681"/>
                    </a:ext>
                  </a:extLst>
                </a:gridCol>
              </a:tblGrid>
              <a:tr h="1078620">
                <a:tc gridSpan="2">
                  <a:txBody>
                    <a:bodyPr/>
                    <a:lstStyle/>
                    <a:p>
                      <a:pPr algn="ctr"/>
                      <a:r>
                        <a:rPr lang="hu-HU" sz="2400" b="1" kern="15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Karrier szintek</a:t>
                      </a:r>
                      <a:endParaRPr lang="hu-HU" sz="4000" kern="150" dirty="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2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kern="15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Összes szükséges PV</a:t>
                      </a:r>
                      <a:endParaRPr lang="hu-HU" sz="4000" kern="15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2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kern="15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Karrier Jutalék/PV</a:t>
                      </a:r>
                      <a:endParaRPr lang="hu-HU" sz="4000" kern="15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2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kern="15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Matching Bonus (%)</a:t>
                      </a:r>
                      <a:endParaRPr lang="hu-HU" sz="4000" kern="15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2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kern="15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Direkt karrier jutalék/PV</a:t>
                      </a:r>
                      <a:endParaRPr lang="hu-HU" sz="4000" kern="15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2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70996"/>
                  </a:ext>
                </a:extLst>
              </a:tr>
              <a:tr h="424814">
                <a:tc>
                  <a:txBody>
                    <a:bodyPr/>
                    <a:lstStyle/>
                    <a:p>
                      <a:pPr algn="ctr"/>
                      <a:r>
                        <a:rPr lang="hu-HU" sz="2400" b="1" kern="1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1.</a:t>
                      </a:r>
                      <a:endParaRPr lang="hu-HU" sz="4000" kern="1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02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kern="1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Sales </a:t>
                      </a:r>
                      <a:r>
                        <a:rPr lang="hu-HU" sz="2400" kern="15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Agent</a:t>
                      </a:r>
                      <a:endParaRPr lang="hu-HU" sz="4000" kern="150" dirty="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170180" algn="ctr"/>
                      <a:r>
                        <a:rPr lang="hu-HU" sz="2400" kern="1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0</a:t>
                      </a:r>
                      <a:endParaRPr lang="hu-HU" sz="4000" kern="15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kern="1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0 Ft</a:t>
                      </a:r>
                      <a:endParaRPr lang="hu-HU" sz="4000" kern="15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0" kern="1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0 %</a:t>
                      </a:r>
                      <a:endParaRPr lang="hu-HU" sz="4000" b="0" kern="150" dirty="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kern="1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1.400 Ft</a:t>
                      </a:r>
                      <a:endParaRPr lang="hu-HU" sz="4000" kern="15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179332"/>
                  </a:ext>
                </a:extLst>
              </a:tr>
              <a:tr h="719080">
                <a:tc>
                  <a:txBody>
                    <a:bodyPr/>
                    <a:lstStyle/>
                    <a:p>
                      <a:pPr algn="ctr"/>
                      <a:r>
                        <a:rPr lang="hu-HU" sz="2400" b="1" kern="1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2.</a:t>
                      </a:r>
                      <a:endParaRPr lang="hu-HU" sz="4000" kern="1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02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kern="1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Sales Advisor</a:t>
                      </a:r>
                      <a:endParaRPr lang="hu-HU" sz="4000" kern="150" dirty="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170180" algn="ctr"/>
                      <a:r>
                        <a:rPr lang="hu-HU" sz="2400" kern="1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300</a:t>
                      </a:r>
                      <a:endParaRPr lang="hu-HU" sz="4000" kern="150" dirty="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kern="1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175 Ft</a:t>
                      </a:r>
                      <a:endParaRPr lang="hu-HU" sz="4000" kern="15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0" kern="1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3 %</a:t>
                      </a:r>
                      <a:endParaRPr lang="hu-HU" sz="4000" b="0" kern="150" dirty="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kern="1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1.225 Ft</a:t>
                      </a:r>
                      <a:endParaRPr lang="hu-HU" sz="4000" kern="15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4496"/>
                  </a:ext>
                </a:extLst>
              </a:tr>
              <a:tr h="719080">
                <a:tc>
                  <a:txBody>
                    <a:bodyPr/>
                    <a:lstStyle/>
                    <a:p>
                      <a:pPr algn="ctr"/>
                      <a:r>
                        <a:rPr lang="hu-HU" sz="2400" b="1" kern="1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3.</a:t>
                      </a:r>
                      <a:endParaRPr lang="hu-HU" sz="4000" kern="1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02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kern="1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Sales Manager</a:t>
                      </a:r>
                      <a:endParaRPr lang="hu-HU" sz="4000" kern="150" dirty="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170180" algn="ctr"/>
                      <a:r>
                        <a:rPr lang="hu-HU" sz="2400" kern="1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1.000</a:t>
                      </a:r>
                      <a:endParaRPr lang="hu-HU" sz="4000" kern="150" dirty="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kern="1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350 Ft</a:t>
                      </a:r>
                      <a:endParaRPr lang="hu-HU" sz="4000" kern="150" dirty="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0" kern="1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6 %</a:t>
                      </a:r>
                      <a:endParaRPr lang="hu-HU" sz="4000" b="0" kern="150" dirty="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kern="1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1.050 Ft</a:t>
                      </a:r>
                      <a:endParaRPr lang="hu-HU" sz="4000" kern="15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070922"/>
                  </a:ext>
                </a:extLst>
              </a:tr>
              <a:tr h="719080">
                <a:tc>
                  <a:txBody>
                    <a:bodyPr/>
                    <a:lstStyle/>
                    <a:p>
                      <a:pPr algn="ctr"/>
                      <a:r>
                        <a:rPr lang="hu-HU" sz="2400" b="1" kern="1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4.</a:t>
                      </a:r>
                      <a:endParaRPr lang="hu-HU" sz="4000" kern="1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02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kern="1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Group Manager</a:t>
                      </a:r>
                      <a:endParaRPr lang="hu-HU" sz="4000" kern="15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170180" algn="ctr"/>
                      <a:r>
                        <a:rPr lang="hu-HU" sz="2400" kern="1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3.000</a:t>
                      </a:r>
                      <a:endParaRPr lang="hu-HU" sz="4000" kern="150" dirty="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kern="1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525 Ft</a:t>
                      </a:r>
                      <a:endParaRPr lang="hu-HU" sz="4000" kern="150" dirty="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ctr"/>
                      <a:r>
                        <a:rPr lang="hu-HU" sz="2400" b="0" kern="1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9 %</a:t>
                      </a:r>
                      <a:endParaRPr lang="hu-HU" sz="4000" b="0" kern="150" dirty="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ctr"/>
                      <a:r>
                        <a:rPr lang="hu-HU" sz="2400" kern="1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875 Ft</a:t>
                      </a:r>
                      <a:endParaRPr lang="hu-HU" sz="4000" kern="15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429429"/>
                  </a:ext>
                </a:extLst>
              </a:tr>
              <a:tr h="719080">
                <a:tc>
                  <a:txBody>
                    <a:bodyPr/>
                    <a:lstStyle/>
                    <a:p>
                      <a:pPr algn="ctr"/>
                      <a:r>
                        <a:rPr lang="hu-HU" sz="2400" b="1" kern="1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5.</a:t>
                      </a:r>
                      <a:endParaRPr lang="hu-HU" sz="4000" kern="1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02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kern="1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Team Director</a:t>
                      </a:r>
                      <a:endParaRPr lang="hu-HU" sz="4000" kern="15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170180" algn="ctr"/>
                      <a:r>
                        <a:rPr lang="hu-HU" sz="2400" kern="1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10.000</a:t>
                      </a:r>
                      <a:endParaRPr lang="hu-HU" sz="4000" kern="15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kern="1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700 Ft</a:t>
                      </a:r>
                      <a:endParaRPr lang="hu-HU" sz="4000" kern="150" dirty="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0" kern="1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12 %</a:t>
                      </a:r>
                      <a:endParaRPr lang="hu-HU" sz="4000" b="0" kern="150" dirty="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kern="1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700 Ft</a:t>
                      </a:r>
                      <a:endParaRPr lang="hu-HU" sz="4000" kern="15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070662"/>
                  </a:ext>
                </a:extLst>
              </a:tr>
              <a:tr h="719080">
                <a:tc>
                  <a:txBody>
                    <a:bodyPr/>
                    <a:lstStyle/>
                    <a:p>
                      <a:pPr algn="ctr"/>
                      <a:r>
                        <a:rPr lang="hu-HU" sz="2400" b="1" kern="1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6.</a:t>
                      </a:r>
                      <a:endParaRPr lang="hu-HU" sz="4000" kern="1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02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kern="1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Division Director</a:t>
                      </a:r>
                      <a:endParaRPr lang="hu-HU" sz="4000" kern="150" dirty="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170180" algn="ctr"/>
                      <a:r>
                        <a:rPr lang="hu-HU" sz="2400" kern="1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30.000</a:t>
                      </a:r>
                      <a:endParaRPr lang="hu-HU" sz="4000" kern="15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kern="1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875 Ft</a:t>
                      </a:r>
                      <a:endParaRPr lang="hu-HU" sz="4000" kern="15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0" kern="1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15 %</a:t>
                      </a:r>
                      <a:endParaRPr lang="hu-HU" sz="4000" b="0" kern="150" dirty="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kern="1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525 Ft</a:t>
                      </a:r>
                      <a:endParaRPr lang="hu-HU" sz="4000" kern="150" dirty="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966122"/>
                  </a:ext>
                </a:extLst>
              </a:tr>
              <a:tr h="719080">
                <a:tc>
                  <a:txBody>
                    <a:bodyPr/>
                    <a:lstStyle/>
                    <a:p>
                      <a:pPr algn="ctr"/>
                      <a:r>
                        <a:rPr lang="hu-HU" sz="2400" b="1" kern="1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7.</a:t>
                      </a:r>
                      <a:endParaRPr lang="hu-HU" sz="4000" kern="1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02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kern="1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Owner Director</a:t>
                      </a:r>
                      <a:endParaRPr lang="hu-HU" sz="4000" kern="15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170180" algn="ctr"/>
                      <a:r>
                        <a:rPr lang="hu-HU" sz="2400" kern="1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80.000</a:t>
                      </a:r>
                      <a:endParaRPr lang="hu-HU" sz="4000" kern="15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kern="1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1.050 Ft</a:t>
                      </a:r>
                      <a:endParaRPr lang="hu-HU" sz="4000" kern="15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0" kern="1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18 %</a:t>
                      </a:r>
                      <a:endParaRPr lang="hu-HU" sz="4000" b="0" kern="150" dirty="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kern="1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350 Ft</a:t>
                      </a:r>
                      <a:endParaRPr lang="hu-HU" sz="4000" kern="150" dirty="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81719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 descr="Kép 192">
            <a:extLst>
              <a:ext uri="{FF2B5EF4-FFF2-40B4-BE49-F238E27FC236}">
                <a16:creationId xmlns:a16="http://schemas.microsoft.com/office/drawing/2014/main" id="{CD944AE2-AC54-4AC5-A40D-E9F0936E2B46}"/>
              </a:ext>
            </a:extLst>
          </p:cNvPr>
          <p:cNvSpPr/>
          <p:nvPr/>
        </p:nvSpPr>
        <p:spPr>
          <a:xfrm>
            <a:off x="-777875" y="-34925"/>
            <a:ext cx="14478000" cy="9844088"/>
          </a:xfrm>
          <a:prstGeom prst="rect">
            <a:avLst/>
          </a:prstGeom>
          <a:ln w="12700">
            <a:miter lim="400000"/>
          </a:ln>
        </p:spPr>
        <p:txBody>
          <a:bodyPr lIns="45716" tIns="45716" rIns="45716" bIns="45716" anchor="ctr"/>
          <a:lstStyle/>
          <a:p>
            <a:pPr defTabSz="914307">
              <a:defRPr/>
            </a:pPr>
            <a:endParaRPr kern="0">
              <a:latin typeface="MetaPro-Black" panose="02000503050000020004" pitchFamily="50" charset="0"/>
              <a:ea typeface="Arial" charset="0"/>
              <a:cs typeface="Arial"/>
              <a:sym typeface="Arial"/>
            </a:endParaRPr>
          </a:p>
        </p:txBody>
      </p:sp>
      <p:sp>
        <p:nvSpPr>
          <p:cNvPr id="30" name="Szövegdoboz 29">
            <a:extLst>
              <a:ext uri="{FF2B5EF4-FFF2-40B4-BE49-F238E27FC236}">
                <a16:creationId xmlns:a16="http://schemas.microsoft.com/office/drawing/2014/main" id="{1168969A-D253-4CD5-A8D3-6EFCA95F8BE0}"/>
              </a:ext>
            </a:extLst>
          </p:cNvPr>
          <p:cNvSpPr txBox="1"/>
          <p:nvPr/>
        </p:nvSpPr>
        <p:spPr>
          <a:xfrm>
            <a:off x="690465" y="239925"/>
            <a:ext cx="8455862" cy="8316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3" tIns="65023" rIns="65023" bIns="65023" spcCol="38100">
            <a:spAutoFit/>
          </a:bodyPr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551" b="1" dirty="0">
                <a:solidFill>
                  <a:srgbClr val="DE006E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Igazgatói jutalékok</a:t>
            </a:r>
          </a:p>
        </p:txBody>
      </p:sp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EE9942C7-86D3-413E-82F8-6731B5F2E8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213235"/>
              </p:ext>
            </p:extLst>
          </p:nvPr>
        </p:nvGraphicFramePr>
        <p:xfrm>
          <a:off x="690464" y="1346411"/>
          <a:ext cx="11617650" cy="7060040"/>
        </p:xfrm>
        <a:graphic>
          <a:graphicData uri="http://schemas.openxmlformats.org/drawingml/2006/table">
            <a:tbl>
              <a:tblPr firstRow="1" firstCol="1" bandRow="1"/>
              <a:tblGrid>
                <a:gridCol w="920622">
                  <a:extLst>
                    <a:ext uri="{9D8B030D-6E8A-4147-A177-3AD203B41FA5}">
                      <a16:colId xmlns:a16="http://schemas.microsoft.com/office/drawing/2014/main" val="3726294249"/>
                    </a:ext>
                  </a:extLst>
                </a:gridCol>
                <a:gridCol w="3468914">
                  <a:extLst>
                    <a:ext uri="{9D8B030D-6E8A-4147-A177-3AD203B41FA5}">
                      <a16:colId xmlns:a16="http://schemas.microsoft.com/office/drawing/2014/main" val="977355264"/>
                    </a:ext>
                  </a:extLst>
                </a:gridCol>
                <a:gridCol w="3791732">
                  <a:extLst>
                    <a:ext uri="{9D8B030D-6E8A-4147-A177-3AD203B41FA5}">
                      <a16:colId xmlns:a16="http://schemas.microsoft.com/office/drawing/2014/main" val="1608781291"/>
                    </a:ext>
                  </a:extLst>
                </a:gridCol>
                <a:gridCol w="3436382">
                  <a:extLst>
                    <a:ext uri="{9D8B030D-6E8A-4147-A177-3AD203B41FA5}">
                      <a16:colId xmlns:a16="http://schemas.microsoft.com/office/drawing/2014/main" val="211335916"/>
                    </a:ext>
                  </a:extLst>
                </a:gridCol>
              </a:tblGrid>
              <a:tr h="1412008">
                <a:tc>
                  <a:txBody>
                    <a:bodyPr/>
                    <a:lstStyle/>
                    <a:p>
                      <a:pPr algn="ctr"/>
                      <a:r>
                        <a:rPr lang="hu-HU" sz="2400" b="1" kern="15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 </a:t>
                      </a:r>
                      <a:endParaRPr lang="hu-HU" sz="2400" kern="15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2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kern="15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Karrier szintek</a:t>
                      </a:r>
                      <a:endParaRPr lang="hu-HU" dirty="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2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kern="15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Karrier jutalék/PV</a:t>
                      </a:r>
                      <a:endParaRPr lang="hu-HU" sz="2400" kern="15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2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kern="15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Matching Bonus (%)</a:t>
                      </a:r>
                      <a:endParaRPr lang="hu-HU" sz="2400" kern="15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2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870480"/>
                  </a:ext>
                </a:extLst>
              </a:tr>
              <a:tr h="706004">
                <a:tc>
                  <a:txBody>
                    <a:bodyPr/>
                    <a:lstStyle/>
                    <a:p>
                      <a:pPr algn="ctr"/>
                      <a:r>
                        <a:rPr lang="hu-HU" sz="2400" b="1" kern="1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1.</a:t>
                      </a:r>
                      <a:endParaRPr lang="hu-HU" sz="2400" kern="1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02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kern="1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7/1</a:t>
                      </a:r>
                      <a:endParaRPr lang="hu-HU" sz="2400" kern="15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kern="1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175 Ft</a:t>
                      </a:r>
                      <a:endParaRPr lang="hu-HU" sz="2400" kern="15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kern="1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3 %</a:t>
                      </a:r>
                      <a:endParaRPr lang="hu-HU" sz="2400" kern="15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747965"/>
                  </a:ext>
                </a:extLst>
              </a:tr>
              <a:tr h="706004">
                <a:tc>
                  <a:txBody>
                    <a:bodyPr/>
                    <a:lstStyle/>
                    <a:p>
                      <a:pPr algn="ctr"/>
                      <a:r>
                        <a:rPr lang="hu-HU" sz="2400" b="1" kern="1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2.</a:t>
                      </a:r>
                      <a:endParaRPr lang="hu-HU" sz="2400" kern="1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02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kern="1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7/2</a:t>
                      </a:r>
                      <a:endParaRPr lang="hu-HU" sz="2400" kern="15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kern="1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350 Ft</a:t>
                      </a:r>
                      <a:endParaRPr lang="hu-HU" sz="2400" kern="15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kern="1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6 %</a:t>
                      </a:r>
                      <a:endParaRPr lang="hu-HU" sz="2400" kern="15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7373542"/>
                  </a:ext>
                </a:extLst>
              </a:tr>
              <a:tr h="706004">
                <a:tc>
                  <a:txBody>
                    <a:bodyPr/>
                    <a:lstStyle/>
                    <a:p>
                      <a:pPr algn="ctr"/>
                      <a:r>
                        <a:rPr lang="hu-HU" sz="2400" b="1" kern="1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3.</a:t>
                      </a:r>
                      <a:endParaRPr lang="hu-HU" sz="2400" kern="1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02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kern="1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7/3</a:t>
                      </a:r>
                      <a:endParaRPr lang="hu-HU" sz="2400" kern="150" dirty="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kern="1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525 Ft</a:t>
                      </a:r>
                      <a:endParaRPr lang="hu-HU" sz="2400" kern="15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ctr"/>
                      <a:r>
                        <a:rPr lang="hu-HU" sz="2400" kern="1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9 %</a:t>
                      </a:r>
                      <a:endParaRPr lang="hu-HU" sz="2400" kern="15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275442"/>
                  </a:ext>
                </a:extLst>
              </a:tr>
              <a:tr h="706004">
                <a:tc>
                  <a:txBody>
                    <a:bodyPr/>
                    <a:lstStyle/>
                    <a:p>
                      <a:pPr algn="ctr"/>
                      <a:r>
                        <a:rPr lang="hu-HU" sz="2400" b="1" kern="1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4.</a:t>
                      </a:r>
                      <a:endParaRPr lang="hu-HU" sz="2400" kern="1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02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kern="1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7/4</a:t>
                      </a:r>
                      <a:endParaRPr lang="hu-HU" sz="2400" kern="15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kern="1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700 Ft</a:t>
                      </a:r>
                      <a:endParaRPr lang="hu-HU" sz="2400" kern="15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kern="1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12 %</a:t>
                      </a:r>
                      <a:endParaRPr lang="hu-HU" sz="2400" kern="15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1732235"/>
                  </a:ext>
                </a:extLst>
              </a:tr>
              <a:tr h="706004">
                <a:tc>
                  <a:txBody>
                    <a:bodyPr/>
                    <a:lstStyle/>
                    <a:p>
                      <a:pPr algn="ctr"/>
                      <a:r>
                        <a:rPr lang="hu-HU" sz="2400" b="1" kern="1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5.</a:t>
                      </a:r>
                      <a:endParaRPr lang="hu-HU" sz="2400" kern="1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02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kern="1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7/5</a:t>
                      </a:r>
                      <a:endParaRPr lang="hu-HU" sz="2400" kern="15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kern="1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875 Ft</a:t>
                      </a:r>
                      <a:endParaRPr lang="hu-HU" sz="2400" kern="15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kern="1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15 %</a:t>
                      </a:r>
                      <a:endParaRPr lang="hu-HU" sz="2400" kern="15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503745"/>
                  </a:ext>
                </a:extLst>
              </a:tr>
              <a:tr h="706004">
                <a:tc>
                  <a:txBody>
                    <a:bodyPr/>
                    <a:lstStyle/>
                    <a:p>
                      <a:pPr algn="ctr"/>
                      <a:r>
                        <a:rPr lang="hu-HU" sz="2400" b="1" kern="1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6.</a:t>
                      </a:r>
                      <a:endParaRPr lang="hu-HU" sz="2400" kern="1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02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kern="1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7/6</a:t>
                      </a:r>
                      <a:endParaRPr lang="hu-HU" sz="2400" kern="15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kern="1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1.050 Ft</a:t>
                      </a:r>
                      <a:endParaRPr lang="hu-HU" sz="2400" kern="15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kern="1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18 %</a:t>
                      </a:r>
                      <a:endParaRPr lang="hu-HU" sz="2400" kern="15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1325480"/>
                  </a:ext>
                </a:extLst>
              </a:tr>
              <a:tr h="1412008">
                <a:tc>
                  <a:txBody>
                    <a:bodyPr/>
                    <a:lstStyle/>
                    <a:p>
                      <a:pPr algn="ctr"/>
                      <a:r>
                        <a:rPr lang="hu-HU" sz="2400" b="1" kern="1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hu-HU" sz="2400" b="1" i="1" kern="1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.</a:t>
                      </a:r>
                      <a:endParaRPr lang="hu-HU" sz="2400" kern="1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02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kern="1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7/7</a:t>
                      </a:r>
                      <a:endParaRPr lang="hu-HU" sz="2400" kern="15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kern="1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1.225 Ft + Jogdíj</a:t>
                      </a:r>
                      <a:endParaRPr lang="hu-HU" sz="2400" kern="15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kern="1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, 宋体"/>
                          <a:cs typeface="Times New Roman" panose="02020603050405020304" pitchFamily="18" charset="0"/>
                        </a:rPr>
                        <a:t>21%</a:t>
                      </a:r>
                      <a:endParaRPr lang="hu-HU" sz="2400" kern="150" dirty="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33863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hape 412" descr="Kép 229">
            <a:extLst>
              <a:ext uri="{FF2B5EF4-FFF2-40B4-BE49-F238E27FC236}">
                <a16:creationId xmlns:a16="http://schemas.microsoft.com/office/drawing/2014/main" id="{EC2BE584-C276-4414-BB54-445350A9C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77875" y="-34925"/>
            <a:ext cx="14478000" cy="984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673" tIns="45673" rIns="45673" bIns="45673" anchor="ctr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endParaRPr lang="hu-HU" altLang="hu-HU">
              <a:latin typeface="MetaPro-Black" panose="02000503050000020004" pitchFamily="50" charset="0"/>
              <a:cs typeface="Times New Roman" panose="02020603050405020304" pitchFamily="18" charset="0"/>
            </a:endParaRPr>
          </a:p>
        </p:txBody>
      </p:sp>
      <p:sp>
        <p:nvSpPr>
          <p:cNvPr id="415" name="Shape 415" descr="CustomShape 3">
            <a:extLst>
              <a:ext uri="{FF2B5EF4-FFF2-40B4-BE49-F238E27FC236}">
                <a16:creationId xmlns:a16="http://schemas.microsoft.com/office/drawing/2014/main" id="{71926CDB-EA81-4883-A92B-AD667A57A141}"/>
              </a:ext>
            </a:extLst>
          </p:cNvPr>
          <p:cNvSpPr/>
          <p:nvPr/>
        </p:nvSpPr>
        <p:spPr>
          <a:xfrm>
            <a:off x="2268538" y="1800727"/>
            <a:ext cx="8489950" cy="6445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4944" tIns="44944" rIns="44944" bIns="44944">
            <a:spAutoFit/>
          </a:bodyPr>
          <a:lstStyle>
            <a:lvl1pPr>
              <a:defRPr sz="3600" spc="-1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>
              <a:defRPr/>
            </a:pPr>
            <a:r>
              <a:rPr kern="0" dirty="0">
                <a:latin typeface="MetaPro-Black" panose="02000503050000020004" pitchFamily="50" charset="0"/>
                <a:ea typeface="Times New Roman" charset="0"/>
                <a:cs typeface="Times New Roman" charset="0"/>
              </a:rPr>
              <a:t>B</a:t>
            </a:r>
            <a:r>
              <a:rPr lang="hu-HU" kern="0" dirty="0">
                <a:latin typeface="MetaPro-Black" panose="02000503050000020004" pitchFamily="50" charset="0"/>
                <a:ea typeface="Times New Roman" charset="0"/>
                <a:cs typeface="Times New Roman" charset="0"/>
              </a:rPr>
              <a:t>USINESS</a:t>
            </a:r>
            <a:r>
              <a:rPr kern="0" dirty="0">
                <a:latin typeface="MetaPro-Black" panose="02000503050000020004" pitchFamily="50" charset="0"/>
                <a:ea typeface="Times New Roman" charset="0"/>
                <a:cs typeface="Times New Roman" charset="0"/>
              </a:rPr>
              <a:t> 33</a:t>
            </a:r>
            <a:r>
              <a:rPr lang="hu-HU" kern="0" dirty="0">
                <a:latin typeface="MetaPro-Black" panose="02000503050000020004" pitchFamily="50" charset="0"/>
                <a:ea typeface="Times New Roman" charset="0"/>
                <a:cs typeface="Times New Roman" charset="0"/>
              </a:rPr>
              <a:t>-as modell ára:</a:t>
            </a:r>
            <a:r>
              <a:rPr kern="0" dirty="0">
                <a:latin typeface="MetaPro-Black" panose="02000503050000020004" pitchFamily="50" charset="0"/>
                <a:ea typeface="Times New Roman" charset="0"/>
                <a:cs typeface="Times New Roman" charset="0"/>
              </a:rPr>
              <a:t>   </a:t>
            </a:r>
            <a:r>
              <a:rPr lang="hu-HU" kern="0" dirty="0">
                <a:latin typeface="MetaPro-Black" panose="02000503050000020004" pitchFamily="50" charset="0"/>
                <a:ea typeface="Times New Roman" charset="0"/>
                <a:cs typeface="Times New Roman" charset="0"/>
              </a:rPr>
              <a:t>437</a:t>
            </a:r>
            <a:r>
              <a:rPr kern="0" dirty="0">
                <a:latin typeface="MetaPro-Black" panose="02000503050000020004" pitchFamily="50" charset="0"/>
                <a:ea typeface="Times New Roman" charset="0"/>
                <a:cs typeface="Times New Roman" charset="0"/>
              </a:rPr>
              <a:t>.</a:t>
            </a:r>
            <a:r>
              <a:rPr lang="hu-HU" kern="0" dirty="0">
                <a:latin typeface="MetaPro-Black" panose="02000503050000020004" pitchFamily="50" charset="0"/>
                <a:ea typeface="Times New Roman" charset="0"/>
                <a:cs typeface="Times New Roman" charset="0"/>
              </a:rPr>
              <a:t>5</a:t>
            </a:r>
            <a:r>
              <a:rPr kern="0" dirty="0">
                <a:latin typeface="MetaPro-Black" panose="02000503050000020004" pitchFamily="50" charset="0"/>
                <a:ea typeface="Times New Roman" charset="0"/>
                <a:cs typeface="Times New Roman" charset="0"/>
              </a:rPr>
              <a:t>00 Ft</a:t>
            </a:r>
          </a:p>
        </p:txBody>
      </p:sp>
      <p:pic>
        <p:nvPicPr>
          <p:cNvPr id="159748" name="image29.png">
            <a:extLst>
              <a:ext uri="{FF2B5EF4-FFF2-40B4-BE49-F238E27FC236}">
                <a16:creationId xmlns:a16="http://schemas.microsoft.com/office/drawing/2014/main" id="{CE7BA23C-7097-4D5A-AE82-10C739711C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5835773"/>
            <a:ext cx="4975225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59752" name="Shape 414" descr="CustomShape 2">
            <a:extLst>
              <a:ext uri="{FF2B5EF4-FFF2-40B4-BE49-F238E27FC236}">
                <a16:creationId xmlns:a16="http://schemas.microsoft.com/office/drawing/2014/main" id="{C2CADF4D-96E6-48DA-A245-1E9947EB0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2539207"/>
            <a:ext cx="8664575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761" tIns="50761" rIns="50761" bIns="50761" anchor="ctr">
            <a:spAutoFit/>
          </a:bodyPr>
          <a:lstStyle>
            <a:lvl1pPr marL="1588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>
              <a:lnSpc>
                <a:spcPct val="150000"/>
              </a:lnSpc>
              <a:buClr>
                <a:srgbClr val="CC0066"/>
              </a:buClr>
              <a:buSzPct val="180000"/>
            </a:pPr>
            <a:r>
              <a:rPr lang="hu-HU" altLang="hu-HU" sz="3200" dirty="0">
                <a:solidFill>
                  <a:srgbClr val="666666"/>
                </a:solidFill>
                <a:latin typeface="MetaPro-Black" panose="02000503050000020004" pitchFamily="50" charset="0"/>
                <a:cs typeface="Times New Roman" panose="02020603050405020304" pitchFamily="18" charset="0"/>
                <a:sym typeface="Roboto Regular"/>
              </a:rPr>
              <a:t>Azonnal jövedelem az I. kategóriába</a:t>
            </a:r>
            <a:endParaRPr lang="hu-HU" altLang="hu-HU" sz="2800" dirty="0">
              <a:solidFill>
                <a:srgbClr val="333333"/>
              </a:solidFill>
              <a:latin typeface="MetaPro-Black" panose="02000503050000020004" pitchFamily="50" charset="0"/>
              <a:cs typeface="Times New Roman" panose="02020603050405020304" pitchFamily="18" charset="0"/>
              <a:sym typeface="Roboto Regular"/>
            </a:endParaRPr>
          </a:p>
          <a:p>
            <a:pPr eaLnBrk="1">
              <a:lnSpc>
                <a:spcPct val="150000"/>
              </a:lnSpc>
              <a:buClr>
                <a:srgbClr val="CC0066"/>
              </a:buClr>
              <a:buSzPct val="180000"/>
            </a:pPr>
            <a:r>
              <a:rPr lang="hu-HU" altLang="hu-HU" sz="3200" dirty="0">
                <a:solidFill>
                  <a:srgbClr val="666666"/>
                </a:solidFill>
                <a:latin typeface="MetaPro-Black" panose="02000503050000020004" pitchFamily="50" charset="0"/>
                <a:cs typeface="Times New Roman" panose="02020603050405020304" pitchFamily="18" charset="0"/>
                <a:sym typeface="Roboto Regular"/>
              </a:rPr>
              <a:t>Visszakapható foglaló: </a:t>
            </a:r>
            <a:r>
              <a:rPr lang="hu-HU" altLang="hu-HU" sz="3200" b="1" dirty="0">
                <a:solidFill>
                  <a:srgbClr val="DE006E"/>
                </a:solidFill>
                <a:latin typeface="MetaPro-Black" panose="02000503050000020004" pitchFamily="50" charset="0"/>
                <a:cs typeface="Times New Roman" panose="02020603050405020304" pitchFamily="18" charset="0"/>
                <a:sym typeface="Roboto Regular"/>
              </a:rPr>
              <a:t>437.500 Ft</a:t>
            </a:r>
          </a:p>
          <a:p>
            <a:pPr eaLnBrk="1">
              <a:lnSpc>
                <a:spcPct val="150000"/>
              </a:lnSpc>
              <a:buClr>
                <a:srgbClr val="CC0066"/>
              </a:buClr>
              <a:buSzPct val="180000"/>
            </a:pPr>
            <a:r>
              <a:rPr lang="hu-HU" altLang="hu-HU" sz="3200" dirty="0">
                <a:solidFill>
                  <a:srgbClr val="666666"/>
                </a:solidFill>
                <a:latin typeface="MetaPro-Black" panose="02000503050000020004" pitchFamily="50" charset="0"/>
                <a:cs typeface="Times New Roman" panose="02020603050405020304" pitchFamily="18" charset="0"/>
                <a:sym typeface="Roboto Regular"/>
              </a:rPr>
              <a:t>Kedvezménykeret jóváírás:</a:t>
            </a:r>
            <a:r>
              <a:rPr lang="hu-HU" altLang="hu-HU" sz="3200" b="1" dirty="0">
                <a:solidFill>
                  <a:srgbClr val="DE006E"/>
                </a:solidFill>
                <a:latin typeface="MetaPro-Black" panose="02000503050000020004" pitchFamily="50" charset="0"/>
                <a:cs typeface="Times New Roman" panose="02020603050405020304" pitchFamily="18" charset="0"/>
                <a:sym typeface="Roboto Regular"/>
              </a:rPr>
              <a:t> 437.500 Ft</a:t>
            </a:r>
            <a:endParaRPr lang="hu-HU" altLang="hu-HU" sz="3200" b="1" dirty="0">
              <a:solidFill>
                <a:srgbClr val="666666"/>
              </a:solidFill>
              <a:latin typeface="MetaPro-Black" panose="02000503050000020004" pitchFamily="50" charset="0"/>
              <a:cs typeface="Times New Roman" panose="02020603050405020304" pitchFamily="18" charset="0"/>
              <a:sym typeface="Roboto Regular"/>
            </a:endParaRPr>
          </a:p>
          <a:p>
            <a:pPr eaLnBrk="1">
              <a:lnSpc>
                <a:spcPct val="150000"/>
              </a:lnSpc>
            </a:pPr>
            <a:r>
              <a:rPr lang="hu-HU" altLang="hu-HU" sz="3200" dirty="0">
                <a:solidFill>
                  <a:srgbClr val="666666"/>
                </a:solidFill>
                <a:latin typeface="MetaPro-Black" panose="02000503050000020004" pitchFamily="50" charset="0"/>
                <a:cs typeface="Times New Roman" panose="02020603050405020304" pitchFamily="18" charset="0"/>
              </a:rPr>
              <a:t>Lehetőség a </a:t>
            </a:r>
            <a:r>
              <a:rPr lang="hu-HU" altLang="hu-HU" sz="3200" dirty="0" err="1">
                <a:solidFill>
                  <a:srgbClr val="666666"/>
                </a:solidFill>
                <a:latin typeface="MetaPro-Black" panose="02000503050000020004" pitchFamily="50" charset="0"/>
                <a:cs typeface="Times New Roman" panose="02020603050405020304" pitchFamily="18" charset="0"/>
              </a:rPr>
              <a:t>PP-k</a:t>
            </a:r>
            <a:r>
              <a:rPr lang="hu-HU" altLang="hu-HU" sz="3200" dirty="0">
                <a:solidFill>
                  <a:srgbClr val="666666"/>
                </a:solidFill>
                <a:latin typeface="MetaPro-Black" panose="02000503050000020004" pitchFamily="50" charset="0"/>
                <a:cs typeface="Times New Roman" panose="02020603050405020304" pitchFamily="18" charset="0"/>
              </a:rPr>
              <a:t> automatikus elhelyezésére</a:t>
            </a:r>
            <a:endParaRPr lang="hu-HU" altLang="hu-HU" sz="2000" dirty="0">
              <a:solidFill>
                <a:srgbClr val="666666"/>
              </a:solidFill>
              <a:latin typeface="MetaPro-Black" panose="02000503050000020004" pitchFamily="50" charset="0"/>
              <a:cs typeface="Times New Roman" panose="02020603050405020304" pitchFamily="18" charset="0"/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9C3725ED-A207-4B00-ACAB-1A797C64ED96}"/>
              </a:ext>
            </a:extLst>
          </p:cNvPr>
          <p:cNvSpPr txBox="1"/>
          <p:nvPr/>
        </p:nvSpPr>
        <p:spPr>
          <a:xfrm>
            <a:off x="2482850" y="492002"/>
            <a:ext cx="8455862" cy="8316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3" tIns="65023" rIns="65023" bIns="65023" spcCol="38100">
            <a:spAutoFit/>
          </a:bodyPr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551" b="1" dirty="0">
                <a:solidFill>
                  <a:srgbClr val="DE006E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Másolható üzleti modell </a:t>
            </a: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C9187A8E-D22B-4FB8-9F36-DBF5759EABFB}"/>
              </a:ext>
            </a:extLst>
          </p:cNvPr>
          <p:cNvSpPr txBox="1"/>
          <p:nvPr/>
        </p:nvSpPr>
        <p:spPr>
          <a:xfrm>
            <a:off x="690465" y="239925"/>
            <a:ext cx="11999168" cy="746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3" tIns="65023" rIns="65023" bIns="65023" spcCol="38100">
            <a:spAutoFit/>
          </a:bodyPr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000" b="1" dirty="0">
                <a:solidFill>
                  <a:srgbClr val="DE006E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Miért egyedülálló és különleges a rendszerünk?</a:t>
            </a:r>
          </a:p>
        </p:txBody>
      </p:sp>
      <p:sp>
        <p:nvSpPr>
          <p:cNvPr id="3" name="Shape 326" descr="CustomShape 1">
            <a:extLst>
              <a:ext uri="{FF2B5EF4-FFF2-40B4-BE49-F238E27FC236}">
                <a16:creationId xmlns:a16="http://schemas.microsoft.com/office/drawing/2014/main" id="{EA6A8D66-E71F-4EFA-BF67-C78C15474475}"/>
              </a:ext>
            </a:extLst>
          </p:cNvPr>
          <p:cNvSpPr/>
          <p:nvPr/>
        </p:nvSpPr>
        <p:spPr>
          <a:xfrm>
            <a:off x="1171575" y="1255713"/>
            <a:ext cx="11517313" cy="74279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699" tIns="50699" rIns="50699" bIns="50699" anchor="ctr">
            <a:spAutoFit/>
          </a:bodyPr>
          <a:lstStyle/>
          <a:p>
            <a:pPr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8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Vásárlóként használhatom, tovább ajánlhatom, hálózatépítőként dolgozhatom, karriert építhetek..</a:t>
            </a:r>
          </a:p>
          <a:p>
            <a:pPr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endParaRPr lang="hu-HU" sz="2800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MetaPro-Black" panose="02000503050000020004" pitchFamily="50" charset="0"/>
              <a:ea typeface="Roboto Medium"/>
              <a:cs typeface="Roboto Medium"/>
              <a:sym typeface="Roboto Medium"/>
            </a:endParaRPr>
          </a:p>
          <a:p>
            <a:pPr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800" spc="-1" dirty="0">
                <a:solidFill>
                  <a:srgbClr val="E10E79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Nincs nagyobb lehetőség,  mint ötvözni a Network marketinget a vásárlói közösséggel, és a direkt értékesítéssel..</a:t>
            </a:r>
          </a:p>
          <a:p>
            <a:pPr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endParaRPr lang="hu-HU" sz="2800" spc="-1" dirty="0">
              <a:solidFill>
                <a:srgbClr val="E10E79"/>
              </a:solidFill>
              <a:uFill>
                <a:solidFill>
                  <a:srgbClr val="FFFFFF"/>
                </a:solidFill>
              </a:uFill>
              <a:latin typeface="MetaPro-Black" panose="02000503050000020004" pitchFamily="50" charset="0"/>
              <a:ea typeface="Roboto Medium"/>
              <a:cs typeface="Roboto Medium"/>
              <a:sym typeface="Roboto Medium"/>
            </a:endParaRPr>
          </a:p>
          <a:p>
            <a:pPr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8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A Franchise rendszer biztonsága, és a siker garantálása..</a:t>
            </a:r>
          </a:p>
          <a:p>
            <a:pPr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endParaRPr lang="hu-HU" sz="2800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MetaPro-Black" panose="02000503050000020004" pitchFamily="50" charset="0"/>
              <a:ea typeface="Roboto Medium"/>
              <a:cs typeface="Roboto Medium"/>
              <a:sym typeface="Roboto Medium"/>
            </a:endParaRPr>
          </a:p>
          <a:p>
            <a:pPr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800" spc="-1" dirty="0">
                <a:solidFill>
                  <a:srgbClr val="E10E79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Business + Akadémia, a siker receptje..</a:t>
            </a:r>
          </a:p>
          <a:p>
            <a:pPr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endParaRPr lang="hu-HU" sz="2800" spc="-1" dirty="0">
              <a:solidFill>
                <a:srgbClr val="E10E79"/>
              </a:solidFill>
              <a:uFill>
                <a:solidFill>
                  <a:srgbClr val="FFFFFF"/>
                </a:solidFill>
              </a:uFill>
              <a:latin typeface="MetaPro-Black" panose="02000503050000020004" pitchFamily="50" charset="0"/>
              <a:ea typeface="Roboto Medium"/>
              <a:cs typeface="Roboto Medium"/>
              <a:sym typeface="Roboto Medium"/>
            </a:endParaRPr>
          </a:p>
          <a:p>
            <a:pPr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8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A leghumánusabb marketing terv, legmagasabb visszaosztás..</a:t>
            </a:r>
          </a:p>
          <a:p>
            <a:pPr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endParaRPr lang="hu-HU" sz="2800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MetaPro-Black" panose="02000503050000020004" pitchFamily="50" charset="0"/>
              <a:ea typeface="Roboto Medium"/>
              <a:cs typeface="Roboto Medium"/>
              <a:sym typeface="Roboto Medium"/>
            </a:endParaRPr>
          </a:p>
          <a:p>
            <a:pPr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800" spc="-1" dirty="0">
                <a:solidFill>
                  <a:srgbClr val="E10E79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Hálózatépítői és nem tulajdonosi hozzáállás a cég vezetésében..</a:t>
            </a:r>
          </a:p>
          <a:p>
            <a:pPr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endParaRPr lang="hu-HU" sz="2800" spc="-3" dirty="0">
              <a:solidFill>
                <a:srgbClr val="E10E79"/>
              </a:solidFill>
              <a:uFill>
                <a:solidFill>
                  <a:srgbClr val="FFFFFF"/>
                </a:solidFill>
              </a:uFill>
              <a:latin typeface="MetaPro-Black" panose="02000503050000020004" pitchFamily="50" charset="0"/>
              <a:ea typeface="Roboto Medium"/>
              <a:cs typeface="Roboto Medium"/>
              <a:sym typeface="Roboto Medium"/>
            </a:endParaRPr>
          </a:p>
          <a:p>
            <a:pPr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8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Határok nélküli terjeszkedés, külföldről származó jövedelem..</a:t>
            </a:r>
          </a:p>
          <a:p>
            <a:pPr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endParaRPr lang="hu-HU" sz="2800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MetaPro-Black" panose="02000503050000020004" pitchFamily="50" charset="0"/>
              <a:ea typeface="Roboto Medium"/>
              <a:cs typeface="Roboto Medium"/>
              <a:sym typeface="Roboto Medium"/>
            </a:endParaRPr>
          </a:p>
          <a:p>
            <a:pPr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800" spc="-1" dirty="0">
                <a:solidFill>
                  <a:srgbClr val="E10E79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Ország bónusz különlegessége..</a:t>
            </a:r>
            <a:endParaRPr lang="hu-HU" sz="2800" spc="-3" dirty="0">
              <a:solidFill>
                <a:srgbClr val="E10E79"/>
              </a:solidFill>
              <a:uFill>
                <a:solidFill>
                  <a:srgbClr val="FFFFFF"/>
                </a:solidFill>
              </a:uFill>
              <a:latin typeface="MetaPro-Black" panose="02000503050000020004" pitchFamily="50" charset="0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0772" name="Shape 338" descr="CustomShape 5">
            <a:extLst>
              <a:ext uri="{FF2B5EF4-FFF2-40B4-BE49-F238E27FC236}">
                <a16:creationId xmlns:a16="http://schemas.microsoft.com/office/drawing/2014/main" id="{76BC27CE-4148-468B-A93C-C6E7BE852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13" y="1506538"/>
            <a:ext cx="142875" cy="142875"/>
          </a:xfrm>
          <a:prstGeom prst="ellipse">
            <a:avLst/>
          </a:prstGeom>
          <a:solidFill>
            <a:srgbClr val="DE006E"/>
          </a:solidFill>
          <a:ln w="9525">
            <a:solidFill>
              <a:srgbClr val="DE006E"/>
            </a:solidFill>
            <a:round/>
            <a:headEnd/>
            <a:tailEnd/>
          </a:ln>
        </p:spPr>
        <p:txBody>
          <a:bodyPr lIns="45716" tIns="45716" rIns="45716" bIns="45716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hu-HU" altLang="hu-HU">
              <a:latin typeface="MetaPro-Black" panose="02000503050000020004" pitchFamily="50" charset="0"/>
            </a:endParaRPr>
          </a:p>
        </p:txBody>
      </p:sp>
      <p:sp>
        <p:nvSpPr>
          <p:cNvPr id="160773" name="Shape 338" descr="CustomShape 5">
            <a:extLst>
              <a:ext uri="{FF2B5EF4-FFF2-40B4-BE49-F238E27FC236}">
                <a16:creationId xmlns:a16="http://schemas.microsoft.com/office/drawing/2014/main" id="{B28BFB21-AB42-4B2A-A222-31416C73E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638" y="2755900"/>
            <a:ext cx="142875" cy="142875"/>
          </a:xfrm>
          <a:prstGeom prst="ellipse">
            <a:avLst/>
          </a:prstGeom>
          <a:solidFill>
            <a:srgbClr val="DE006E"/>
          </a:solidFill>
          <a:ln w="9525">
            <a:solidFill>
              <a:srgbClr val="DE006E"/>
            </a:solidFill>
            <a:round/>
            <a:headEnd/>
            <a:tailEnd/>
          </a:ln>
        </p:spPr>
        <p:txBody>
          <a:bodyPr lIns="45716" tIns="45716" rIns="45716" bIns="45716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hu-HU" altLang="hu-HU">
              <a:latin typeface="MetaPro-Black" panose="02000503050000020004" pitchFamily="50" charset="0"/>
            </a:endParaRPr>
          </a:p>
        </p:txBody>
      </p:sp>
      <p:sp>
        <p:nvSpPr>
          <p:cNvPr id="160774" name="Shape 338" descr="CustomShape 5">
            <a:extLst>
              <a:ext uri="{FF2B5EF4-FFF2-40B4-BE49-F238E27FC236}">
                <a16:creationId xmlns:a16="http://schemas.microsoft.com/office/drawing/2014/main" id="{5F638128-60A3-47CB-B04F-9DB0C1869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" y="4899025"/>
            <a:ext cx="142875" cy="142875"/>
          </a:xfrm>
          <a:prstGeom prst="ellipse">
            <a:avLst/>
          </a:prstGeom>
          <a:solidFill>
            <a:srgbClr val="DE006E"/>
          </a:solidFill>
          <a:ln w="9525">
            <a:solidFill>
              <a:srgbClr val="DE006E"/>
            </a:solidFill>
            <a:round/>
            <a:headEnd/>
            <a:tailEnd/>
          </a:ln>
        </p:spPr>
        <p:txBody>
          <a:bodyPr lIns="45716" tIns="45716" rIns="45716" bIns="45716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hu-HU" altLang="hu-HU">
              <a:latin typeface="MetaPro-Black" panose="02000503050000020004" pitchFamily="50" charset="0"/>
            </a:endParaRPr>
          </a:p>
        </p:txBody>
      </p:sp>
      <p:sp>
        <p:nvSpPr>
          <p:cNvPr id="160775" name="Shape 338" descr="CustomShape 5">
            <a:extLst>
              <a:ext uri="{FF2B5EF4-FFF2-40B4-BE49-F238E27FC236}">
                <a16:creationId xmlns:a16="http://schemas.microsoft.com/office/drawing/2014/main" id="{4BE73EE4-E332-4BD3-89B0-C14C9705E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" y="4014788"/>
            <a:ext cx="142875" cy="142875"/>
          </a:xfrm>
          <a:prstGeom prst="ellipse">
            <a:avLst/>
          </a:prstGeom>
          <a:solidFill>
            <a:srgbClr val="DE006E"/>
          </a:solidFill>
          <a:ln w="9525">
            <a:solidFill>
              <a:srgbClr val="DE006E"/>
            </a:solidFill>
            <a:round/>
            <a:headEnd/>
            <a:tailEnd/>
          </a:ln>
        </p:spPr>
        <p:txBody>
          <a:bodyPr lIns="45716" tIns="45716" rIns="45716" bIns="45716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hu-HU" altLang="hu-HU">
              <a:latin typeface="MetaPro-Black" panose="02000503050000020004" pitchFamily="50" charset="0"/>
            </a:endParaRPr>
          </a:p>
        </p:txBody>
      </p:sp>
      <p:sp>
        <p:nvSpPr>
          <p:cNvPr id="160776" name="Shape 338" descr="CustomShape 5">
            <a:extLst>
              <a:ext uri="{FF2B5EF4-FFF2-40B4-BE49-F238E27FC236}">
                <a16:creationId xmlns:a16="http://schemas.microsoft.com/office/drawing/2014/main" id="{84DF73A1-8FA8-4741-A2BA-BB1EE6521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" y="5759450"/>
            <a:ext cx="142875" cy="142875"/>
          </a:xfrm>
          <a:prstGeom prst="ellipse">
            <a:avLst/>
          </a:prstGeom>
          <a:solidFill>
            <a:srgbClr val="DE006E"/>
          </a:solidFill>
          <a:ln w="9525">
            <a:solidFill>
              <a:srgbClr val="DE006E"/>
            </a:solidFill>
            <a:round/>
            <a:headEnd/>
            <a:tailEnd/>
          </a:ln>
        </p:spPr>
        <p:txBody>
          <a:bodyPr lIns="45716" tIns="45716" rIns="45716" bIns="45716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hu-HU" altLang="hu-HU">
              <a:latin typeface="MetaPro-Black" panose="02000503050000020004" pitchFamily="50" charset="0"/>
            </a:endParaRPr>
          </a:p>
        </p:txBody>
      </p:sp>
      <p:sp>
        <p:nvSpPr>
          <p:cNvPr id="160777" name="Shape 338" descr="CustomShape 5">
            <a:extLst>
              <a:ext uri="{FF2B5EF4-FFF2-40B4-BE49-F238E27FC236}">
                <a16:creationId xmlns:a16="http://schemas.microsoft.com/office/drawing/2014/main" id="{65F876BB-D46D-4914-A5D8-1965B11E0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175" y="6570663"/>
            <a:ext cx="142875" cy="142875"/>
          </a:xfrm>
          <a:prstGeom prst="ellipse">
            <a:avLst/>
          </a:prstGeom>
          <a:solidFill>
            <a:srgbClr val="DE006E"/>
          </a:solidFill>
          <a:ln w="9525">
            <a:solidFill>
              <a:srgbClr val="DE006E"/>
            </a:solidFill>
            <a:round/>
            <a:headEnd/>
            <a:tailEnd/>
          </a:ln>
        </p:spPr>
        <p:txBody>
          <a:bodyPr lIns="45716" tIns="45716" rIns="45716" bIns="45716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hu-HU" altLang="hu-HU">
              <a:latin typeface="MetaPro-Black" panose="02000503050000020004" pitchFamily="50" charset="0"/>
            </a:endParaRPr>
          </a:p>
        </p:txBody>
      </p:sp>
      <p:sp>
        <p:nvSpPr>
          <p:cNvPr id="160778" name="Shape 338" descr="CustomShape 5">
            <a:extLst>
              <a:ext uri="{FF2B5EF4-FFF2-40B4-BE49-F238E27FC236}">
                <a16:creationId xmlns:a16="http://schemas.microsoft.com/office/drawing/2014/main" id="{D2F04F39-EE46-4B4F-BBA8-2493FFB0A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175" y="7407275"/>
            <a:ext cx="142875" cy="142875"/>
          </a:xfrm>
          <a:prstGeom prst="ellipse">
            <a:avLst/>
          </a:prstGeom>
          <a:solidFill>
            <a:srgbClr val="DE006E"/>
          </a:solidFill>
          <a:ln w="9525">
            <a:solidFill>
              <a:srgbClr val="DE006E"/>
            </a:solidFill>
            <a:round/>
            <a:headEnd/>
            <a:tailEnd/>
          </a:ln>
        </p:spPr>
        <p:txBody>
          <a:bodyPr lIns="45716" tIns="45716" rIns="45716" bIns="45716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hu-HU" altLang="hu-HU">
              <a:latin typeface="MetaPro-Black" panose="02000503050000020004" pitchFamily="50" charset="0"/>
            </a:endParaRPr>
          </a:p>
        </p:txBody>
      </p:sp>
      <p:sp>
        <p:nvSpPr>
          <p:cNvPr id="160779" name="Shape 338" descr="CustomShape 5">
            <a:extLst>
              <a:ext uri="{FF2B5EF4-FFF2-40B4-BE49-F238E27FC236}">
                <a16:creationId xmlns:a16="http://schemas.microsoft.com/office/drawing/2014/main" id="{DF75BAA1-0F0E-404E-9738-6ABD7120E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13" y="8243888"/>
            <a:ext cx="142875" cy="142875"/>
          </a:xfrm>
          <a:prstGeom prst="ellipse">
            <a:avLst/>
          </a:prstGeom>
          <a:solidFill>
            <a:srgbClr val="DE006E"/>
          </a:solidFill>
          <a:ln w="9525">
            <a:solidFill>
              <a:srgbClr val="DE006E"/>
            </a:solidFill>
            <a:round/>
            <a:headEnd/>
            <a:tailEnd/>
          </a:ln>
        </p:spPr>
        <p:txBody>
          <a:bodyPr lIns="45716" tIns="45716" rIns="45716" bIns="45716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hu-HU" altLang="hu-HU">
              <a:latin typeface="MetaPro-Black" panose="02000503050000020004" pitchFamily="50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6">
            <a:extLst>
              <a:ext uri="{FF2B5EF4-FFF2-40B4-BE49-F238E27FC236}">
                <a16:creationId xmlns:a16="http://schemas.microsoft.com/office/drawing/2014/main" id="{0B7DA397-93AB-435D-93EB-9328109BC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355600"/>
            <a:ext cx="2825750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3" name="Picture 10">
            <a:extLst>
              <a:ext uri="{FF2B5EF4-FFF2-40B4-BE49-F238E27FC236}">
                <a16:creationId xmlns:a16="http://schemas.microsoft.com/office/drawing/2014/main" id="{1977A479-839A-4A9F-B5D4-007663834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6570663"/>
            <a:ext cx="4721225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4" name="Picture 12">
            <a:extLst>
              <a:ext uri="{FF2B5EF4-FFF2-40B4-BE49-F238E27FC236}">
                <a16:creationId xmlns:a16="http://schemas.microsoft.com/office/drawing/2014/main" id="{5B8A45C2-0BF1-43B7-83AF-C8CAB91CA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3767138"/>
            <a:ext cx="4816475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5" name="Picture 2">
            <a:extLst>
              <a:ext uri="{FF2B5EF4-FFF2-40B4-BE49-F238E27FC236}">
                <a16:creationId xmlns:a16="http://schemas.microsoft.com/office/drawing/2014/main" id="{5230CEFB-9FEC-4A0E-B7FC-EC2349637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80470" y="5013325"/>
            <a:ext cx="2025834" cy="131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2886" name="Csoportba foglalás 18">
            <a:extLst>
              <a:ext uri="{FF2B5EF4-FFF2-40B4-BE49-F238E27FC236}">
                <a16:creationId xmlns:a16="http://schemas.microsoft.com/office/drawing/2014/main" id="{9402735E-B055-4ED4-A7C9-E2DEFF1130B3}"/>
              </a:ext>
            </a:extLst>
          </p:cNvPr>
          <p:cNvGrpSpPr>
            <a:grpSpLocks/>
          </p:cNvGrpSpPr>
          <p:nvPr/>
        </p:nvGrpSpPr>
        <p:grpSpPr bwMode="auto">
          <a:xfrm>
            <a:off x="8980488" y="3082925"/>
            <a:ext cx="3224212" cy="1701800"/>
            <a:chOff x="5295568" y="5965971"/>
            <a:chExt cx="2369998" cy="1248501"/>
          </a:xfrm>
        </p:grpSpPr>
        <p:grpSp>
          <p:nvGrpSpPr>
            <p:cNvPr id="122888" name="Group 13">
              <a:extLst>
                <a:ext uri="{FF2B5EF4-FFF2-40B4-BE49-F238E27FC236}">
                  <a16:creationId xmlns:a16="http://schemas.microsoft.com/office/drawing/2014/main" id="{A9B0950E-BFD0-4CEF-A077-A02C056200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44189" y="5965971"/>
              <a:ext cx="1768992" cy="840916"/>
              <a:chOff x="5594844" y="5986382"/>
              <a:chExt cx="1752702" cy="833173"/>
            </a:xfrm>
          </p:grpSpPr>
          <p:pic>
            <p:nvPicPr>
              <p:cNvPr id="122890" name="Picture 14">
                <a:extLst>
                  <a:ext uri="{FF2B5EF4-FFF2-40B4-BE49-F238E27FC236}">
                    <a16:creationId xmlns:a16="http://schemas.microsoft.com/office/drawing/2014/main" id="{C6A24DB4-4338-4592-8E2E-EE2AF2570B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4844" y="5990880"/>
                <a:ext cx="828675" cy="828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2891" name="Picture 15">
                <a:extLst>
                  <a:ext uri="{FF2B5EF4-FFF2-40B4-BE49-F238E27FC236}">
                    <a16:creationId xmlns:a16="http://schemas.microsoft.com/office/drawing/2014/main" id="{A614BA6F-FBD8-45A3-B286-47E76EE569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4373" y="5986382"/>
                <a:ext cx="833173" cy="833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" name="TextBox 1">
              <a:extLst>
                <a:ext uri="{FF2B5EF4-FFF2-40B4-BE49-F238E27FC236}">
                  <a16:creationId xmlns:a16="http://schemas.microsoft.com/office/drawing/2014/main" id="{24CBE166-ADFB-498C-B184-E807EE75D64F}"/>
                </a:ext>
              </a:extLst>
            </p:cNvPr>
            <p:cNvSpPr txBox="1"/>
            <p:nvPr/>
          </p:nvSpPr>
          <p:spPr>
            <a:xfrm>
              <a:off x="5295568" y="6875506"/>
              <a:ext cx="2369998" cy="338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9" tIns="45719" rIns="45719" bIns="45719" spcCol="38100">
              <a:spAutoFit/>
            </a:bodyPr>
            <a:lstStyle/>
            <a:p>
              <a:pPr algn="ctr" defTabSz="91338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b="1" dirty="0" err="1">
                  <a:solidFill>
                    <a:srgbClr val="CC0066"/>
                  </a:solidFill>
                  <a:latin typeface="MetaPro-Black" panose="02000503050000020004" pitchFamily="50" charset="0"/>
                  <a:ea typeface="Roboto Medium" panose="02000000000000000000" pitchFamily="2" charset="0"/>
                  <a:cs typeface="Roboto Medium" panose="02000000000000000000" pitchFamily="2" charset="0"/>
                  <a:sym typeface="Arial"/>
                </a:rPr>
                <a:t>SCnet</a:t>
              </a:r>
              <a:r>
                <a:rPr lang="hu-HU" sz="2400" b="1" dirty="0">
                  <a:solidFill>
                    <a:srgbClr val="CC0066"/>
                  </a:solidFill>
                  <a:latin typeface="MetaPro-Black" panose="02000503050000020004" pitchFamily="50" charset="0"/>
                  <a:ea typeface="Roboto Medium" panose="02000000000000000000" pitchFamily="2" charset="0"/>
                  <a:cs typeface="Roboto Medium" panose="02000000000000000000" pitchFamily="2" charset="0"/>
                  <a:sym typeface="Arial"/>
                </a:rPr>
                <a:t> applikáció</a:t>
              </a:r>
            </a:p>
          </p:txBody>
        </p:sp>
      </p:grp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4FD1DEB8-7C37-41FA-83EA-41D7BC669230}"/>
              </a:ext>
            </a:extLst>
          </p:cNvPr>
          <p:cNvSpPr txBox="1"/>
          <p:nvPr/>
        </p:nvSpPr>
        <p:spPr>
          <a:xfrm>
            <a:off x="8333622" y="1143262"/>
            <a:ext cx="6037416" cy="11162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3" tIns="65023" rIns="65023" bIns="65023" spcCol="38100">
            <a:spAutoFit/>
          </a:bodyPr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b="1" dirty="0">
                <a:solidFill>
                  <a:srgbClr val="DE006E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  <a:hlinkClick r:id="rId9"/>
              </a:rPr>
              <a:t>www.scnetcentral.com</a:t>
            </a:r>
            <a:endParaRPr lang="hu-HU" sz="3200" b="1" dirty="0">
              <a:solidFill>
                <a:srgbClr val="DE006E"/>
              </a:solidFill>
              <a:latin typeface="MetaPro-Black" panose="02000503050000020004" pitchFamily="50" charset="0"/>
              <a:ea typeface="Times New Roman" charset="0"/>
              <a:cs typeface="Times New Roman" charset="0"/>
              <a:sym typeface="Arial"/>
            </a:endParaRPr>
          </a:p>
          <a:p>
            <a:pPr defTabSz="1300460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3200" b="1" dirty="0">
              <a:solidFill>
                <a:srgbClr val="DE006E"/>
              </a:solidFill>
              <a:latin typeface="MetaPro-Black" panose="02000503050000020004" pitchFamily="50" charset="0"/>
              <a:ea typeface="Times New Roman" charset="0"/>
              <a:cs typeface="Times New Roman" charset="0"/>
              <a:sym typeface="Arial"/>
            </a:endParaRP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58EDA-04A0-45E3-94C8-65352B405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sr-Latn-RS" sz="6001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taPro-Black" panose="02000503050000020004" pitchFamily="50" charset="0"/>
                <a:sym typeface="Arial" charset="0"/>
              </a:rPr>
              <a:t>World </a:t>
            </a:r>
            <a:r>
              <a:rPr lang="sr-Latn-RS" sz="6001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etaPro-Black" panose="02000503050000020004" pitchFamily="50" charset="0"/>
                <a:sym typeface="Arial" charset="0"/>
              </a:rPr>
              <a:t>Fact</a:t>
            </a:r>
            <a:r>
              <a:rPr lang="sr-Latn-RS" sz="6001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taPro-Black" panose="02000503050000020004" pitchFamily="50" charset="0"/>
                <a:sym typeface="Arial" charset="0"/>
              </a:rPr>
              <a:t> </a:t>
            </a:r>
            <a:r>
              <a:rPr lang="en-US" sz="6001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taPro-Black" panose="02000503050000020004" pitchFamily="50" charset="0"/>
                <a:sym typeface="Arial" charset="0"/>
              </a:rPr>
              <a:t>- </a:t>
            </a:r>
            <a:r>
              <a:rPr lang="hu-HU" sz="6000" b="1" dirty="0">
                <a:solidFill>
                  <a:srgbClr val="DE006E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Ország bónusz</a:t>
            </a:r>
            <a:r>
              <a:rPr lang="en-US" sz="6000" b="1" dirty="0">
                <a:solidFill>
                  <a:srgbClr val="DE006E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 </a:t>
            </a:r>
            <a:endParaRPr lang="en-US" sz="6001" b="1" dirty="0">
              <a:solidFill>
                <a:schemeClr val="tx1">
                  <a:lumMod val="65000"/>
                  <a:lumOff val="35000"/>
                </a:schemeClr>
              </a:solidFill>
              <a:latin typeface="MetaPro-Black" panose="02000503050000020004" pitchFamily="50" charset="0"/>
              <a:sym typeface="Arial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A6D38C4-A9FC-4456-99E1-F32B88D1A3B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50875" y="2057400"/>
          <a:ext cx="11682412" cy="6142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0603">
                  <a:extLst>
                    <a:ext uri="{9D8B030D-6E8A-4147-A177-3AD203B41FA5}">
                      <a16:colId xmlns:a16="http://schemas.microsoft.com/office/drawing/2014/main" val="3572328632"/>
                    </a:ext>
                  </a:extLst>
                </a:gridCol>
                <a:gridCol w="2920603">
                  <a:extLst>
                    <a:ext uri="{9D8B030D-6E8A-4147-A177-3AD203B41FA5}">
                      <a16:colId xmlns:a16="http://schemas.microsoft.com/office/drawing/2014/main" val="97844050"/>
                    </a:ext>
                  </a:extLst>
                </a:gridCol>
                <a:gridCol w="2920603">
                  <a:extLst>
                    <a:ext uri="{9D8B030D-6E8A-4147-A177-3AD203B41FA5}">
                      <a16:colId xmlns:a16="http://schemas.microsoft.com/office/drawing/2014/main" val="25571985"/>
                    </a:ext>
                  </a:extLst>
                </a:gridCol>
                <a:gridCol w="2920603">
                  <a:extLst>
                    <a:ext uri="{9D8B030D-6E8A-4147-A177-3AD203B41FA5}">
                      <a16:colId xmlns:a16="http://schemas.microsoft.com/office/drawing/2014/main" val="4205185315"/>
                    </a:ext>
                  </a:extLst>
                </a:gridCol>
              </a:tblGrid>
              <a:tr h="579097">
                <a:tc>
                  <a:txBody>
                    <a:bodyPr/>
                    <a:lstStyle/>
                    <a:p>
                      <a:pPr algn="l"/>
                      <a:br>
                        <a:rPr lang="en-US" sz="1600" baseline="0" dirty="0">
                          <a:effectLst/>
                          <a:latin typeface="Arial" panose="020B0604020202020204" pitchFamily="34" charset="0"/>
                        </a:rPr>
                      </a:br>
                      <a:endParaRPr lang="en-US" sz="1600" baseline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  <a:hlinkClick r:id="rId3"/>
                        </a:rPr>
                        <a:t>GDP (official exchange rate): </a:t>
                      </a:r>
                      <a:endParaRPr lang="en-US" sz="1600" baseline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  <a:hlinkClick r:id="rId4"/>
                        </a:rPr>
                        <a:t>GDP (purchasing power parity): </a:t>
                      </a:r>
                      <a:endParaRPr lang="en-US" sz="1600" baseline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  <a:hlinkClick r:id="rId5"/>
                        </a:rPr>
                        <a:t>Population: </a:t>
                      </a:r>
                      <a:endParaRPr lang="en-US" sz="1600" baseline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52" marR="91452" marT="45723" marB="45723" anchor="ctr"/>
                </a:tc>
                <a:extLst>
                  <a:ext uri="{0D108BD9-81ED-4DB2-BD59-A6C34878D82A}">
                    <a16:rowId xmlns:a16="http://schemas.microsoft.com/office/drawing/2014/main" val="3629114176"/>
                  </a:ext>
                </a:extLst>
              </a:tr>
              <a:tr h="370863"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 dirty="0">
                          <a:effectLst/>
                          <a:latin typeface="Arial" panose="020B0604020202020204" pitchFamily="34" charset="0"/>
                        </a:rPr>
                        <a:t>Hungary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 dirty="0">
                          <a:effectLst/>
                          <a:latin typeface="Arial" panose="020B0604020202020204" pitchFamily="34" charset="0"/>
                        </a:rPr>
                        <a:t>$132 billion (2017 est.) 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$283.6 billion (2017 est.) 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 dirty="0">
                          <a:effectLst/>
                          <a:latin typeface="Arial" panose="020B0604020202020204" pitchFamily="34" charset="0"/>
                        </a:rPr>
                        <a:t>9,850,845 (July 2017 est.) </a:t>
                      </a:r>
                    </a:p>
                  </a:txBody>
                  <a:tcPr marL="91452" marR="91452" marT="45723" marB="45723" anchor="ctr"/>
                </a:tc>
                <a:extLst>
                  <a:ext uri="{0D108BD9-81ED-4DB2-BD59-A6C34878D82A}">
                    <a16:rowId xmlns:a16="http://schemas.microsoft.com/office/drawing/2014/main" val="1460801549"/>
                  </a:ext>
                </a:extLst>
              </a:tr>
              <a:tr h="370863"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Poland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$510 billion (2017 est.) 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$1.111 trillion (2017 est.) 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38,476,269 (July 2017 est.) </a:t>
                      </a:r>
                    </a:p>
                  </a:txBody>
                  <a:tcPr marL="91452" marR="91452" marT="45723" marB="45723" anchor="ctr"/>
                </a:tc>
                <a:extLst>
                  <a:ext uri="{0D108BD9-81ED-4DB2-BD59-A6C34878D82A}">
                    <a16:rowId xmlns:a16="http://schemas.microsoft.com/office/drawing/2014/main" val="1899182175"/>
                  </a:ext>
                </a:extLst>
              </a:tr>
              <a:tr h="370863"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Slovenia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$48.08 billion (2017 est.) 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$70.36 billion (2017 est.) 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1,972,126 (July 2017 est.) </a:t>
                      </a:r>
                    </a:p>
                  </a:txBody>
                  <a:tcPr marL="91452" marR="91452" marT="45723" marB="45723" anchor="ctr"/>
                </a:tc>
                <a:extLst>
                  <a:ext uri="{0D108BD9-81ED-4DB2-BD59-A6C34878D82A}">
                    <a16:rowId xmlns:a16="http://schemas.microsoft.com/office/drawing/2014/main" val="2209526746"/>
                  </a:ext>
                </a:extLst>
              </a:tr>
              <a:tr h="370863"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Romania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$204.9 billion (2017 est.) 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$474 billion (2017 est.) 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21,529,967 (July 2017 est.) </a:t>
                      </a:r>
                    </a:p>
                  </a:txBody>
                  <a:tcPr marL="91452" marR="91452" marT="45723" marB="45723" anchor="ctr"/>
                </a:tc>
                <a:extLst>
                  <a:ext uri="{0D108BD9-81ED-4DB2-BD59-A6C34878D82A}">
                    <a16:rowId xmlns:a16="http://schemas.microsoft.com/office/drawing/2014/main" val="1282660074"/>
                  </a:ext>
                </a:extLst>
              </a:tr>
              <a:tr h="370863"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Italija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$1.921 trillion (2017 est.) 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$2.307 trillion (2017 est.) 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62,137,802 (July 2017 est.) </a:t>
                      </a:r>
                    </a:p>
                  </a:txBody>
                  <a:tcPr marL="91452" marR="91452" marT="45723" marB="45723" anchor="ctr"/>
                </a:tc>
                <a:extLst>
                  <a:ext uri="{0D108BD9-81ED-4DB2-BD59-A6C34878D82A}">
                    <a16:rowId xmlns:a16="http://schemas.microsoft.com/office/drawing/2014/main" val="3654762328"/>
                  </a:ext>
                </a:extLst>
              </a:tr>
              <a:tr h="370863"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Slovakia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$95 billion (2017 est.) 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$178.7 billion (2017 est.) 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5,445,829 (July 2017 est.) </a:t>
                      </a:r>
                    </a:p>
                  </a:txBody>
                  <a:tcPr marL="91452" marR="91452" marT="45723" marB="45723" anchor="ctr"/>
                </a:tc>
                <a:extLst>
                  <a:ext uri="{0D108BD9-81ED-4DB2-BD59-A6C34878D82A}">
                    <a16:rowId xmlns:a16="http://schemas.microsoft.com/office/drawing/2014/main" val="2850383569"/>
                  </a:ext>
                </a:extLst>
              </a:tr>
              <a:tr h="370863"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Russia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$1.469 trillion (2017 est.) 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$4 trillion (2017 est.) 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 dirty="0">
                          <a:effectLst/>
                          <a:latin typeface="Arial" panose="020B0604020202020204" pitchFamily="34" charset="0"/>
                        </a:rPr>
                        <a:t>142,257,519 (July 2017 est.) </a:t>
                      </a:r>
                    </a:p>
                  </a:txBody>
                  <a:tcPr marL="91452" marR="91452" marT="45723" marB="45723" anchor="ctr"/>
                </a:tc>
                <a:extLst>
                  <a:ext uri="{0D108BD9-81ED-4DB2-BD59-A6C34878D82A}">
                    <a16:rowId xmlns:a16="http://schemas.microsoft.com/office/drawing/2014/main" val="3241738980"/>
                  </a:ext>
                </a:extLst>
              </a:tr>
              <a:tr h="370863"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Germany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$3.652 trillion (2016 est.) 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$4.15 trillion (2017 est.) 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80,594,017 (July 2017 est.) </a:t>
                      </a:r>
                    </a:p>
                  </a:txBody>
                  <a:tcPr marL="91452" marR="91452" marT="45723" marB="45723" anchor="ctr"/>
                </a:tc>
                <a:extLst>
                  <a:ext uri="{0D108BD9-81ED-4DB2-BD59-A6C34878D82A}">
                    <a16:rowId xmlns:a16="http://schemas.microsoft.com/office/drawing/2014/main" val="1243548549"/>
                  </a:ext>
                </a:extLst>
              </a:tr>
              <a:tr h="370863"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Austria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$409.3 billion (2017 est.) 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$434.1 billion (2017 est.) 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8,754,413 (July 2017 est.) </a:t>
                      </a:r>
                    </a:p>
                  </a:txBody>
                  <a:tcPr marL="91452" marR="91452" marT="45723" marB="45723" anchor="ctr"/>
                </a:tc>
                <a:extLst>
                  <a:ext uri="{0D108BD9-81ED-4DB2-BD59-A6C34878D82A}">
                    <a16:rowId xmlns:a16="http://schemas.microsoft.com/office/drawing/2014/main" val="1443017193"/>
                  </a:ext>
                </a:extLst>
              </a:tr>
              <a:tr h="370863"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Bulgaria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$55.95 billion (2017 est.) 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$152.4 billion (2017 est.) 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7,101,510 (July 2017 est.) </a:t>
                      </a:r>
                    </a:p>
                  </a:txBody>
                  <a:tcPr marL="91452" marR="91452" marT="45723" marB="45723" anchor="ctr"/>
                </a:tc>
                <a:extLst>
                  <a:ext uri="{0D108BD9-81ED-4DB2-BD59-A6C34878D82A}">
                    <a16:rowId xmlns:a16="http://schemas.microsoft.com/office/drawing/2014/main" val="1603728090"/>
                  </a:ext>
                </a:extLst>
              </a:tr>
              <a:tr h="370863"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Serbia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$39.37 billion (2017 est.) 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$106.6 billion (2017 est.) 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 dirty="0"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r>
                        <a:rPr lang="sr-Latn-RS" sz="1600" baseline="0" dirty="0">
                          <a:effectLst/>
                          <a:latin typeface="Arial" panose="020B0604020202020204" pitchFamily="34" charset="0"/>
                        </a:rPr>
                        <a:t>,</a:t>
                      </a:r>
                      <a:r>
                        <a:rPr lang="en-US" sz="1600" baseline="0" dirty="0">
                          <a:effectLst/>
                          <a:latin typeface="Arial" panose="020B0604020202020204" pitchFamily="34" charset="0"/>
                        </a:rPr>
                        <a:t>111</a:t>
                      </a:r>
                      <a:r>
                        <a:rPr lang="sr-Latn-RS" sz="1600" baseline="0" dirty="0">
                          <a:effectLst/>
                          <a:latin typeface="Arial" panose="020B0604020202020204" pitchFamily="34" charset="0"/>
                        </a:rPr>
                        <a:t>,</a:t>
                      </a:r>
                      <a:r>
                        <a:rPr lang="en-US" sz="1600" baseline="0" dirty="0">
                          <a:effectLst/>
                          <a:latin typeface="Arial" panose="020B0604020202020204" pitchFamily="34" charset="0"/>
                        </a:rPr>
                        <a:t>024 (July 2017 est.) </a:t>
                      </a:r>
                    </a:p>
                  </a:txBody>
                  <a:tcPr marL="91452" marR="91452" marT="45723" marB="45723" anchor="ctr"/>
                </a:tc>
                <a:extLst>
                  <a:ext uri="{0D108BD9-81ED-4DB2-BD59-A6C34878D82A}">
                    <a16:rowId xmlns:a16="http://schemas.microsoft.com/office/drawing/2014/main" val="1904755271"/>
                  </a:ext>
                </a:extLst>
              </a:tr>
              <a:tr h="370863"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Croatia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$53.48 billion (2017 est.) 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$100.2 billion (2017 est.) 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 dirty="0">
                          <a:effectLst/>
                          <a:latin typeface="Arial" panose="020B0604020202020204" pitchFamily="34" charset="0"/>
                        </a:rPr>
                        <a:t>4,292,095 (July 2017 est.) </a:t>
                      </a:r>
                    </a:p>
                  </a:txBody>
                  <a:tcPr marL="91452" marR="91452" marT="45723" marB="45723" anchor="ctr"/>
                </a:tc>
                <a:extLst>
                  <a:ext uri="{0D108BD9-81ED-4DB2-BD59-A6C34878D82A}">
                    <a16:rowId xmlns:a16="http://schemas.microsoft.com/office/drawing/2014/main" val="3362692338"/>
                  </a:ext>
                </a:extLst>
              </a:tr>
              <a:tr h="370863"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Bosnia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$17.46 billion (2017 est.) 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$43.85 billion (2017 est.) 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3,856,181 (July 2017 est.) </a:t>
                      </a:r>
                    </a:p>
                  </a:txBody>
                  <a:tcPr marL="91452" marR="91452" marT="45723" marB="45723" anchor="ctr"/>
                </a:tc>
                <a:extLst>
                  <a:ext uri="{0D108BD9-81ED-4DB2-BD59-A6C34878D82A}">
                    <a16:rowId xmlns:a16="http://schemas.microsoft.com/office/drawing/2014/main" val="658570088"/>
                  </a:ext>
                </a:extLst>
              </a:tr>
              <a:tr h="370863"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Macedonia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$11.42 billion (2017 est.) 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$31.55 billion (2017 est.) 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2,103,721 (July 2017 est.) </a:t>
                      </a:r>
                    </a:p>
                  </a:txBody>
                  <a:tcPr marL="91452" marR="91452" marT="45723" marB="45723" anchor="ctr"/>
                </a:tc>
                <a:extLst>
                  <a:ext uri="{0D108BD9-81ED-4DB2-BD59-A6C34878D82A}">
                    <a16:rowId xmlns:a16="http://schemas.microsoft.com/office/drawing/2014/main" val="403499652"/>
                  </a:ext>
                </a:extLst>
              </a:tr>
              <a:tr h="370863"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Greece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$204.3 billion (2017 est.) 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$299.5 billion (2017 est.) 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 dirty="0">
                          <a:effectLst/>
                          <a:latin typeface="Arial" panose="020B0604020202020204" pitchFamily="34" charset="0"/>
                        </a:rPr>
                        <a:t>10,768,477 (July 2017 est.) </a:t>
                      </a:r>
                    </a:p>
                  </a:txBody>
                  <a:tcPr marL="91452" marR="91452" marT="45723" marB="45723" anchor="ctr"/>
                </a:tc>
                <a:extLst>
                  <a:ext uri="{0D108BD9-81ED-4DB2-BD59-A6C34878D82A}">
                    <a16:rowId xmlns:a16="http://schemas.microsoft.com/office/drawing/2014/main" val="135718495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1">
            <a:extLst>
              <a:ext uri="{FF2B5EF4-FFF2-40B4-BE49-F238E27FC236}">
                <a16:creationId xmlns:a16="http://schemas.microsoft.com/office/drawing/2014/main" id="{AB387CD7-88B4-42AC-8155-4BE9CBFF7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03275" y="-85725"/>
            <a:ext cx="14479588" cy="984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US" altLang="hu-HU">
              <a:latin typeface="MetaPro-Black" panose="02000503050000020004" pitchFamily="50" charset="0"/>
            </a:endParaRPr>
          </a:p>
        </p:txBody>
      </p:sp>
      <p:sp>
        <p:nvSpPr>
          <p:cNvPr id="162819" name="Text Box 3">
            <a:extLst>
              <a:ext uri="{FF2B5EF4-FFF2-40B4-BE49-F238E27FC236}">
                <a16:creationId xmlns:a16="http://schemas.microsoft.com/office/drawing/2014/main" id="{6244AE3E-6C9D-487E-B34D-C177F2375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113" y="1508125"/>
            <a:ext cx="11876087" cy="814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11" tIns="46806" rIns="90011" bIns="46806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>
              <a:lnSpc>
                <a:spcPct val="200000"/>
              </a:lnSpc>
            </a:pPr>
            <a:r>
              <a:rPr lang="hu-HU" altLang="en-US" sz="2400">
                <a:solidFill>
                  <a:srgbClr val="808080"/>
                </a:solidFill>
                <a:latin typeface="MetaPro-Black" panose="02000503050000020004" pitchFamily="50" charset="0"/>
                <a:cs typeface="Times New Roman" panose="02020603050405020304" pitchFamily="18" charset="0"/>
              </a:rPr>
              <a:t>Célok, határidők</a:t>
            </a:r>
          </a:p>
          <a:p>
            <a:pPr eaLnBrk="1">
              <a:lnSpc>
                <a:spcPct val="200000"/>
              </a:lnSpc>
            </a:pPr>
            <a:r>
              <a:rPr lang="hu-HU" altLang="en-US" sz="2400">
                <a:solidFill>
                  <a:srgbClr val="E50278"/>
                </a:solidFill>
                <a:latin typeface="MetaPro-Black" panose="02000503050000020004" pitchFamily="50" charset="0"/>
                <a:cs typeface="Times New Roman" panose="02020603050405020304" pitchFamily="18" charset="0"/>
              </a:rPr>
              <a:t>    Névlista</a:t>
            </a:r>
          </a:p>
          <a:p>
            <a:pPr eaLnBrk="1">
              <a:lnSpc>
                <a:spcPct val="200000"/>
              </a:lnSpc>
            </a:pPr>
            <a:r>
              <a:rPr lang="hu-HU" altLang="en-US" sz="2400">
                <a:solidFill>
                  <a:srgbClr val="808080"/>
                </a:solidFill>
                <a:latin typeface="MetaPro-Black" panose="02000503050000020004" pitchFamily="50" charset="0"/>
                <a:cs typeface="Times New Roman" panose="02020603050405020304" pitchFamily="18" charset="0"/>
              </a:rPr>
              <a:t>	       Ajánlások kérése</a:t>
            </a:r>
          </a:p>
          <a:p>
            <a:pPr eaLnBrk="1">
              <a:lnSpc>
                <a:spcPct val="200000"/>
              </a:lnSpc>
            </a:pPr>
            <a:r>
              <a:rPr lang="hu-HU" altLang="en-US" sz="2400">
                <a:solidFill>
                  <a:srgbClr val="E50278"/>
                </a:solidFill>
                <a:latin typeface="MetaPro-Black" panose="02000503050000020004" pitchFamily="50" charset="0"/>
                <a:cs typeface="Times New Roman" panose="02020603050405020304" pitchFamily="18" charset="0"/>
              </a:rPr>
              <a:t>	              Üzleti meghívó</a:t>
            </a:r>
          </a:p>
          <a:p>
            <a:pPr eaLnBrk="1">
              <a:lnSpc>
                <a:spcPct val="200000"/>
              </a:lnSpc>
            </a:pPr>
            <a:r>
              <a:rPr lang="hu-HU" altLang="en-US" sz="2400">
                <a:solidFill>
                  <a:srgbClr val="808080"/>
                </a:solidFill>
                <a:latin typeface="MetaPro-Black" panose="02000503050000020004" pitchFamily="50" charset="0"/>
                <a:cs typeface="Times New Roman" panose="02020603050405020304" pitchFamily="18" charset="0"/>
              </a:rPr>
              <a:t>		             Szükségletek felmérése</a:t>
            </a:r>
          </a:p>
          <a:p>
            <a:pPr eaLnBrk="1">
              <a:lnSpc>
                <a:spcPct val="200000"/>
              </a:lnSpc>
            </a:pPr>
            <a:r>
              <a:rPr lang="hu-HU" altLang="en-US" sz="2400">
                <a:solidFill>
                  <a:srgbClr val="E50278"/>
                </a:solidFill>
                <a:latin typeface="MetaPro-Black" panose="02000503050000020004" pitchFamily="50" charset="0"/>
                <a:cs typeface="Times New Roman" panose="02020603050405020304" pitchFamily="18" charset="0"/>
              </a:rPr>
              <a:t>		                     Üzleti bemutató</a:t>
            </a:r>
          </a:p>
          <a:p>
            <a:pPr eaLnBrk="1">
              <a:lnSpc>
                <a:spcPct val="200000"/>
              </a:lnSpc>
            </a:pPr>
            <a:r>
              <a:rPr lang="hu-HU" altLang="en-US" sz="2400">
                <a:solidFill>
                  <a:srgbClr val="808080"/>
                </a:solidFill>
                <a:latin typeface="MetaPro-Black" panose="02000503050000020004" pitchFamily="50" charset="0"/>
                <a:cs typeface="Times New Roman" panose="02020603050405020304" pitchFamily="18" charset="0"/>
              </a:rPr>
              <a:t>			                        Üzletkötés</a:t>
            </a:r>
          </a:p>
          <a:p>
            <a:pPr eaLnBrk="1">
              <a:lnSpc>
                <a:spcPct val="200000"/>
              </a:lnSpc>
            </a:pPr>
            <a:r>
              <a:rPr lang="hu-HU" altLang="en-US" sz="2400">
                <a:solidFill>
                  <a:srgbClr val="E50278"/>
                </a:solidFill>
                <a:latin typeface="MetaPro-Black" panose="02000503050000020004" pitchFamily="50" charset="0"/>
                <a:cs typeface="Times New Roman" panose="02020603050405020304" pitchFamily="18" charset="0"/>
              </a:rPr>
              <a:t>				                            Start biznisz megbeszélés</a:t>
            </a:r>
          </a:p>
          <a:p>
            <a:pPr eaLnBrk="1">
              <a:lnSpc>
                <a:spcPct val="200000"/>
              </a:lnSpc>
            </a:pPr>
            <a:r>
              <a:rPr lang="hu-HU" altLang="en-US" sz="2400">
                <a:solidFill>
                  <a:srgbClr val="808080"/>
                </a:solidFill>
                <a:latin typeface="MetaPro-Black" panose="02000503050000020004" pitchFamily="50" charset="0"/>
                <a:cs typeface="Times New Roman" panose="02020603050405020304" pitchFamily="18" charset="0"/>
              </a:rPr>
              <a:t>					                                Saját, és a csoport képzése</a:t>
            </a:r>
          </a:p>
          <a:p>
            <a:pPr eaLnBrk="1">
              <a:lnSpc>
                <a:spcPct val="200000"/>
              </a:lnSpc>
            </a:pPr>
            <a:r>
              <a:rPr lang="hu-HU" altLang="en-US" sz="2400">
                <a:solidFill>
                  <a:srgbClr val="E50278"/>
                </a:solidFill>
                <a:latin typeface="MetaPro-Black" panose="02000503050000020004" pitchFamily="50" charset="0"/>
                <a:cs typeface="Times New Roman" panose="02020603050405020304" pitchFamily="18" charset="0"/>
              </a:rPr>
              <a:t>						                                     Csapatmunka, konzultáció ( no crossline)</a:t>
            </a:r>
          </a:p>
          <a:p>
            <a:pPr eaLnBrk="1">
              <a:lnSpc>
                <a:spcPct val="200000"/>
              </a:lnSpc>
            </a:pPr>
            <a:endParaRPr lang="hu-HU" altLang="en-US" sz="2400">
              <a:solidFill>
                <a:srgbClr val="E50278"/>
              </a:solidFill>
              <a:latin typeface="MetaPro-Black" panose="02000503050000020004" pitchFamily="50" charset="0"/>
              <a:cs typeface="Times New Roman" panose="02020603050405020304" pitchFamily="18" charset="0"/>
            </a:endParaRPr>
          </a:p>
        </p:txBody>
      </p:sp>
      <p:pic>
        <p:nvPicPr>
          <p:cNvPr id="162820" name="Picture 4">
            <a:extLst>
              <a:ext uri="{FF2B5EF4-FFF2-40B4-BE49-F238E27FC236}">
                <a16:creationId xmlns:a16="http://schemas.microsoft.com/office/drawing/2014/main" id="{7BCE8A08-D7F9-41F0-852B-02D6ECDC0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793875"/>
            <a:ext cx="37941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2821" name="Picture 5">
            <a:extLst>
              <a:ext uri="{FF2B5EF4-FFF2-40B4-BE49-F238E27FC236}">
                <a16:creationId xmlns:a16="http://schemas.microsoft.com/office/drawing/2014/main" id="{A6AB73A9-10C8-487D-8A7B-2A4E3557E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2519363"/>
            <a:ext cx="381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2822" name="Picture 6">
            <a:extLst>
              <a:ext uri="{FF2B5EF4-FFF2-40B4-BE49-F238E27FC236}">
                <a16:creationId xmlns:a16="http://schemas.microsoft.com/office/drawing/2014/main" id="{F5786AD4-6972-43FD-8585-224C4A57C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3243263"/>
            <a:ext cx="381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2823" name="Picture 7">
            <a:extLst>
              <a:ext uri="{FF2B5EF4-FFF2-40B4-BE49-F238E27FC236}">
                <a16:creationId xmlns:a16="http://schemas.microsoft.com/office/drawing/2014/main" id="{A7E0433C-7E6D-4968-8B7B-12EA5E8D0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3954463"/>
            <a:ext cx="381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2824" name="Picture 8">
            <a:extLst>
              <a:ext uri="{FF2B5EF4-FFF2-40B4-BE49-F238E27FC236}">
                <a16:creationId xmlns:a16="http://schemas.microsoft.com/office/drawing/2014/main" id="{05E9C511-81BD-41FC-9197-779D2CD2B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38" y="4700588"/>
            <a:ext cx="381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2825" name="Picture 9">
            <a:extLst>
              <a:ext uri="{FF2B5EF4-FFF2-40B4-BE49-F238E27FC236}">
                <a16:creationId xmlns:a16="http://schemas.microsoft.com/office/drawing/2014/main" id="{C5C6B038-B822-4FA6-8E13-4D99A3FB0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38" y="5389563"/>
            <a:ext cx="381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2826" name="Picture 10">
            <a:extLst>
              <a:ext uri="{FF2B5EF4-FFF2-40B4-BE49-F238E27FC236}">
                <a16:creationId xmlns:a16="http://schemas.microsoft.com/office/drawing/2014/main" id="{0603501F-8E7B-4A11-AA7C-CE6E133D4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6142038"/>
            <a:ext cx="381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2827" name="Picture 11">
            <a:extLst>
              <a:ext uri="{FF2B5EF4-FFF2-40B4-BE49-F238E27FC236}">
                <a16:creationId xmlns:a16="http://schemas.microsoft.com/office/drawing/2014/main" id="{E4D83CA1-389B-44FE-8D8C-B62D2742B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6889750"/>
            <a:ext cx="381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2828" name="Picture 12">
            <a:extLst>
              <a:ext uri="{FF2B5EF4-FFF2-40B4-BE49-F238E27FC236}">
                <a16:creationId xmlns:a16="http://schemas.microsoft.com/office/drawing/2014/main" id="{94D0B39C-11B6-428B-8D2A-CBF62C324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88" y="7642225"/>
            <a:ext cx="381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2829" name="Picture 13">
            <a:extLst>
              <a:ext uri="{FF2B5EF4-FFF2-40B4-BE49-F238E27FC236}">
                <a16:creationId xmlns:a16="http://schemas.microsoft.com/office/drawing/2014/main" id="{8315A010-3E5A-4357-AD10-502E90B1D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0" y="8383588"/>
            <a:ext cx="38258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2830" name="Picture 14">
            <a:extLst>
              <a:ext uri="{FF2B5EF4-FFF2-40B4-BE49-F238E27FC236}">
                <a16:creationId xmlns:a16="http://schemas.microsoft.com/office/drawing/2014/main" id="{19A6B012-C2A4-481D-867D-7E77DF469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138" y="1508125"/>
            <a:ext cx="4138612" cy="574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Szövegdoboz 15">
            <a:extLst>
              <a:ext uri="{FF2B5EF4-FFF2-40B4-BE49-F238E27FC236}">
                <a16:creationId xmlns:a16="http://schemas.microsoft.com/office/drawing/2014/main" id="{2389E378-738B-4D80-8151-DCD7FA417FD5}"/>
              </a:ext>
            </a:extLst>
          </p:cNvPr>
          <p:cNvSpPr txBox="1"/>
          <p:nvPr/>
        </p:nvSpPr>
        <p:spPr>
          <a:xfrm>
            <a:off x="690464" y="239925"/>
            <a:ext cx="11704735" cy="8316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3" tIns="65023" rIns="65023" bIns="65023" spcCol="38100">
            <a:spAutoFit/>
          </a:bodyPr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551" b="1" dirty="0">
                <a:solidFill>
                  <a:srgbClr val="DE006E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Franchise Alaplépések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Kép 2">
            <a:extLst>
              <a:ext uri="{FF2B5EF4-FFF2-40B4-BE49-F238E27FC236}">
                <a16:creationId xmlns:a16="http://schemas.microsoft.com/office/drawing/2014/main" id="{F74FA944-50FD-45FF-9F36-71ECBA809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2906713"/>
            <a:ext cx="12334875" cy="470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E397D96C-3A38-4D4D-8725-0F4E368AA571}"/>
              </a:ext>
            </a:extLst>
          </p:cNvPr>
          <p:cNvSpPr txBox="1"/>
          <p:nvPr/>
        </p:nvSpPr>
        <p:spPr>
          <a:xfrm>
            <a:off x="690465" y="316125"/>
            <a:ext cx="11686592" cy="8316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3" tIns="65023" rIns="65023" bIns="65023" spcCol="38100">
            <a:spAutoFit/>
          </a:bodyPr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551" b="1" dirty="0">
                <a:solidFill>
                  <a:srgbClr val="DE006E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Te hova sorolod magad?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zis 6">
            <a:extLst>
              <a:ext uri="{FF2B5EF4-FFF2-40B4-BE49-F238E27FC236}">
                <a16:creationId xmlns:a16="http://schemas.microsoft.com/office/drawing/2014/main" id="{846F0F1F-2CC1-43EB-863C-0C3D834A35ED}"/>
              </a:ext>
            </a:extLst>
          </p:cNvPr>
          <p:cNvSpPr/>
          <p:nvPr/>
        </p:nvSpPr>
        <p:spPr>
          <a:xfrm>
            <a:off x="1576018" y="2106201"/>
            <a:ext cx="768000" cy="574160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0" tIns="65020" rIns="65020" bIns="65020" spcCol="38098" anchor="ctr">
            <a:spAutoFit/>
          </a:bodyPr>
          <a:lstStyle/>
          <a:p>
            <a:pPr>
              <a:defRPr/>
            </a:pPr>
            <a:endParaRPr lang="en-US">
              <a:latin typeface="MetaPro-Black" panose="02000503050000020004" pitchFamily="50" charset="0"/>
              <a:ea typeface="+mj-ea"/>
              <a:cs typeface="Arial"/>
              <a:sym typeface="Arial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299EAFC9-22C5-4FF3-AB86-5EC506C19755}"/>
              </a:ext>
            </a:extLst>
          </p:cNvPr>
          <p:cNvSpPr txBox="1"/>
          <p:nvPr/>
        </p:nvSpPr>
        <p:spPr>
          <a:xfrm>
            <a:off x="1745380" y="2036478"/>
            <a:ext cx="426262" cy="6128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65020" tIns="65020" rIns="65020" bIns="65020" spcCol="38098">
            <a:spAutoFit/>
          </a:bodyPr>
          <a:lstStyle/>
          <a:p>
            <a:pPr>
              <a:defRPr/>
            </a:pPr>
            <a:r>
              <a:rPr lang="hu-HU" sz="3129" b="1" dirty="0">
                <a:solidFill>
                  <a:srgbClr val="DE006E"/>
                </a:solidFill>
                <a:latin typeface="MetaPro-Black" panose="02000503050000020004" pitchFamily="50" charset="0"/>
                <a:ea typeface="+mj-ea"/>
                <a:sym typeface="Arial"/>
              </a:rPr>
              <a:t>1.</a:t>
            </a:r>
            <a:endParaRPr lang="en-US" sz="3129" b="1" dirty="0">
              <a:solidFill>
                <a:srgbClr val="DE006E"/>
              </a:solidFill>
              <a:latin typeface="MetaPro-Black" panose="02000503050000020004" pitchFamily="50" charset="0"/>
              <a:ea typeface="+mj-ea"/>
              <a:sym typeface="Arial"/>
            </a:endParaRPr>
          </a:p>
        </p:txBody>
      </p:sp>
      <p:sp>
        <p:nvSpPr>
          <p:cNvPr id="9" name="Lekerekített téglalap 8">
            <a:extLst>
              <a:ext uri="{FF2B5EF4-FFF2-40B4-BE49-F238E27FC236}">
                <a16:creationId xmlns:a16="http://schemas.microsoft.com/office/drawing/2014/main" id="{DA218696-9107-45D7-B38D-944AECF4E60B}"/>
              </a:ext>
            </a:extLst>
          </p:cNvPr>
          <p:cNvSpPr/>
          <p:nvPr/>
        </p:nvSpPr>
        <p:spPr>
          <a:xfrm>
            <a:off x="398203" y="4606940"/>
            <a:ext cx="3379575" cy="962531"/>
          </a:xfrm>
          <a:prstGeom prst="roundRect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3" tIns="65023" rIns="65023" bIns="65023" spcCol="38100" anchor="ctr">
            <a:spAutoFit/>
          </a:bodyPr>
          <a:lstStyle/>
          <a:p>
            <a:pPr marL="342900" indent="-342900" defTabSz="130046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b="1" spc="-1" dirty="0">
                <a:solidFill>
                  <a:srgbClr val="000000">
                    <a:lumMod val="65000"/>
                    <a:lumOff val="35000"/>
                  </a:srgbClr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sym typeface="Roboto Medium"/>
              </a:rPr>
              <a:t>Online regisztráció</a:t>
            </a:r>
            <a:endParaRPr lang="hu-HU" sz="2400" b="1" spc="-3" dirty="0">
              <a:solidFill>
                <a:srgbClr val="000000">
                  <a:lumMod val="65000"/>
                  <a:lumOff val="35000"/>
                </a:srgbClr>
              </a:solidFill>
              <a:uFill>
                <a:solidFill>
                  <a:srgbClr val="FFFFFF"/>
                </a:solidFill>
              </a:uFill>
              <a:latin typeface="MetaPro-Black" panose="02000503050000020004" pitchFamily="50" charset="0"/>
              <a:ea typeface="Roboto Medium"/>
              <a:sym typeface="Roboto Medium"/>
            </a:endParaRPr>
          </a:p>
          <a:p>
            <a:pPr marL="342900" indent="-342900" defTabSz="130046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b="1" spc="-1" dirty="0">
                <a:solidFill>
                  <a:srgbClr val="000000">
                    <a:lumMod val="65000"/>
                    <a:lumOff val="35000"/>
                  </a:srgbClr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sym typeface="Roboto Medium"/>
              </a:rPr>
              <a:t>Díjmentes webiroda</a:t>
            </a:r>
            <a:endParaRPr lang="hu-HU" sz="2400" b="1" spc="-3" dirty="0">
              <a:solidFill>
                <a:srgbClr val="000000">
                  <a:lumMod val="65000"/>
                  <a:lumOff val="35000"/>
                </a:srgbClr>
              </a:solidFill>
              <a:uFill>
                <a:solidFill>
                  <a:srgbClr val="FFFFFF"/>
                </a:solidFill>
              </a:uFill>
              <a:latin typeface="MetaPro-Black" panose="02000503050000020004" pitchFamily="50" charset="0"/>
              <a:ea typeface="Roboto Medium"/>
              <a:sym typeface="Roboto Medium"/>
            </a:endParaRPr>
          </a:p>
        </p:txBody>
      </p:sp>
      <p:sp>
        <p:nvSpPr>
          <p:cNvPr id="10" name="Shape 326" descr="CustomShape 1">
            <a:extLst>
              <a:ext uri="{FF2B5EF4-FFF2-40B4-BE49-F238E27FC236}">
                <a16:creationId xmlns:a16="http://schemas.microsoft.com/office/drawing/2014/main" id="{220D26CA-5DAC-40FB-BAB1-66EA5884BE21}"/>
              </a:ext>
            </a:extLst>
          </p:cNvPr>
          <p:cNvSpPr/>
          <p:nvPr/>
        </p:nvSpPr>
        <p:spPr>
          <a:xfrm>
            <a:off x="-11113" y="2921000"/>
            <a:ext cx="4198938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72188" tIns="72188" rIns="72188" bIns="72188" anchor="ctr">
            <a:spAutoFit/>
          </a:bodyPr>
          <a:lstStyle/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844" b="1" spc="-1" dirty="0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sym typeface="Roboto Medium"/>
              </a:rPr>
              <a:t>REGISZTRÁLJ</a:t>
            </a:r>
            <a:endParaRPr sz="2844" b="1" spc="-3" dirty="0">
              <a:solidFill>
                <a:srgbClr val="DE006E"/>
              </a:solidFill>
              <a:uFill>
                <a:solidFill>
                  <a:srgbClr val="FFFFFF"/>
                </a:solidFill>
              </a:uFill>
              <a:latin typeface="MetaPro-Black" panose="02000503050000020004" pitchFamily="50" charset="0"/>
              <a:ea typeface="Roboto Medium"/>
              <a:sym typeface="Roboto Medium"/>
            </a:endParaRPr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027E5748-51AE-4101-BBE1-2ED1B852108E}"/>
              </a:ext>
            </a:extLst>
          </p:cNvPr>
          <p:cNvSpPr/>
          <p:nvPr/>
        </p:nvSpPr>
        <p:spPr>
          <a:xfrm>
            <a:off x="6081320" y="2106201"/>
            <a:ext cx="768000" cy="574160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0" tIns="65020" rIns="65020" bIns="65020" spcCol="38098" anchor="ctr">
            <a:spAutoFit/>
          </a:bodyPr>
          <a:lstStyle/>
          <a:p>
            <a:pPr>
              <a:defRPr/>
            </a:pPr>
            <a:endParaRPr lang="en-US">
              <a:latin typeface="MetaPro-Black" panose="02000503050000020004" pitchFamily="50" charset="0"/>
              <a:ea typeface="+mj-ea"/>
              <a:cs typeface="Arial"/>
              <a:sym typeface="Arial"/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CAD58F4E-83D8-4FDC-823E-91847C3E0F04}"/>
              </a:ext>
            </a:extLst>
          </p:cNvPr>
          <p:cNvSpPr txBox="1"/>
          <p:nvPr/>
        </p:nvSpPr>
        <p:spPr>
          <a:xfrm>
            <a:off x="6250681" y="2036478"/>
            <a:ext cx="483971" cy="6128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65020" tIns="65020" rIns="65020" bIns="65020" spcCol="38098">
            <a:spAutoFit/>
          </a:bodyPr>
          <a:lstStyle/>
          <a:p>
            <a:pPr>
              <a:defRPr/>
            </a:pPr>
            <a:r>
              <a:rPr lang="hu-HU" sz="3129" b="1" dirty="0">
                <a:solidFill>
                  <a:srgbClr val="DE006E"/>
                </a:solidFill>
                <a:latin typeface="MetaPro-Black" panose="02000503050000020004" pitchFamily="50" charset="0"/>
                <a:ea typeface="+mj-ea"/>
                <a:sym typeface="Arial"/>
              </a:rPr>
              <a:t>2.</a:t>
            </a:r>
            <a:endParaRPr lang="en-US" sz="3129" b="1" dirty="0">
              <a:solidFill>
                <a:srgbClr val="DE006E"/>
              </a:solidFill>
              <a:latin typeface="MetaPro-Black" panose="02000503050000020004" pitchFamily="50" charset="0"/>
              <a:ea typeface="+mj-ea"/>
              <a:sym typeface="Arial"/>
            </a:endParaRPr>
          </a:p>
        </p:txBody>
      </p:sp>
      <p:sp>
        <p:nvSpPr>
          <p:cNvPr id="14" name="Shape 326" descr="CustomShape 1">
            <a:extLst>
              <a:ext uri="{FF2B5EF4-FFF2-40B4-BE49-F238E27FC236}">
                <a16:creationId xmlns:a16="http://schemas.microsoft.com/office/drawing/2014/main" id="{993DB52E-0B08-4A77-848A-06EA9C5947F5}"/>
              </a:ext>
            </a:extLst>
          </p:cNvPr>
          <p:cNvSpPr/>
          <p:nvPr/>
        </p:nvSpPr>
        <p:spPr>
          <a:xfrm>
            <a:off x="4494213" y="2921000"/>
            <a:ext cx="4198937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72188" tIns="72188" rIns="72188" bIns="72188" anchor="ctr">
            <a:spAutoFit/>
          </a:bodyPr>
          <a:lstStyle/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844" b="1" spc="-1" dirty="0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sym typeface="Roboto Medium"/>
              </a:rPr>
              <a:t>HOGYAN INDULSZ EL?</a:t>
            </a:r>
            <a:endParaRPr sz="2844" b="1" spc="-3" dirty="0">
              <a:solidFill>
                <a:srgbClr val="DE006E"/>
              </a:solidFill>
              <a:uFill>
                <a:solidFill>
                  <a:srgbClr val="FFFFFF"/>
                </a:solidFill>
              </a:uFill>
              <a:latin typeface="MetaPro-Black" panose="02000503050000020004" pitchFamily="50" charset="0"/>
              <a:ea typeface="Roboto Medium"/>
              <a:sym typeface="Roboto Medium"/>
            </a:endParaRPr>
          </a:p>
        </p:txBody>
      </p:sp>
      <p:sp>
        <p:nvSpPr>
          <p:cNvPr id="15" name="Ellipszis 14">
            <a:extLst>
              <a:ext uri="{FF2B5EF4-FFF2-40B4-BE49-F238E27FC236}">
                <a16:creationId xmlns:a16="http://schemas.microsoft.com/office/drawing/2014/main" id="{0D6B732B-D692-4976-85FC-ACF23C69FF11}"/>
              </a:ext>
            </a:extLst>
          </p:cNvPr>
          <p:cNvSpPr/>
          <p:nvPr/>
        </p:nvSpPr>
        <p:spPr>
          <a:xfrm>
            <a:off x="10426667" y="2106201"/>
            <a:ext cx="768000" cy="574160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0" tIns="65020" rIns="65020" bIns="65020" spcCol="38098" anchor="ctr">
            <a:spAutoFit/>
          </a:bodyPr>
          <a:lstStyle/>
          <a:p>
            <a:pPr>
              <a:defRPr/>
            </a:pPr>
            <a:endParaRPr lang="en-US">
              <a:latin typeface="MetaPro-Black" panose="02000503050000020004" pitchFamily="50" charset="0"/>
              <a:ea typeface="+mj-ea"/>
              <a:cs typeface="Arial"/>
              <a:sym typeface="Arial"/>
            </a:endParaRP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4C26AEC6-C9DE-42D4-887D-E52ECC7EB9EB}"/>
              </a:ext>
            </a:extLst>
          </p:cNvPr>
          <p:cNvSpPr txBox="1"/>
          <p:nvPr/>
        </p:nvSpPr>
        <p:spPr>
          <a:xfrm>
            <a:off x="10596028" y="2036478"/>
            <a:ext cx="466338" cy="6128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65020" tIns="65020" rIns="65020" bIns="65020" spcCol="38098">
            <a:spAutoFit/>
          </a:bodyPr>
          <a:lstStyle/>
          <a:p>
            <a:pPr>
              <a:defRPr/>
            </a:pPr>
            <a:r>
              <a:rPr lang="hu-HU" sz="3129" b="1" dirty="0">
                <a:solidFill>
                  <a:srgbClr val="DE006E"/>
                </a:solidFill>
                <a:latin typeface="MetaPro-Black" panose="02000503050000020004" pitchFamily="50" charset="0"/>
                <a:ea typeface="+mj-ea"/>
                <a:sym typeface="Arial"/>
              </a:rPr>
              <a:t>3.</a:t>
            </a:r>
            <a:endParaRPr lang="en-US" sz="3129" b="1" dirty="0">
              <a:solidFill>
                <a:srgbClr val="DE006E"/>
              </a:solidFill>
              <a:latin typeface="MetaPro-Black" panose="02000503050000020004" pitchFamily="50" charset="0"/>
              <a:ea typeface="+mj-ea"/>
              <a:sym typeface="Arial"/>
            </a:endParaRPr>
          </a:p>
        </p:txBody>
      </p:sp>
      <p:sp>
        <p:nvSpPr>
          <p:cNvPr id="18" name="Shape 326" descr="CustomShape 1">
            <a:extLst>
              <a:ext uri="{FF2B5EF4-FFF2-40B4-BE49-F238E27FC236}">
                <a16:creationId xmlns:a16="http://schemas.microsoft.com/office/drawing/2014/main" id="{C54E9517-5FD6-4F61-8C20-AD4EE17192B5}"/>
              </a:ext>
            </a:extLst>
          </p:cNvPr>
          <p:cNvSpPr/>
          <p:nvPr/>
        </p:nvSpPr>
        <p:spPr>
          <a:xfrm>
            <a:off x="8839200" y="2921000"/>
            <a:ext cx="4198938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72188" tIns="72188" rIns="72188" bIns="72188" anchor="ctr">
            <a:spAutoFit/>
          </a:bodyPr>
          <a:lstStyle/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844" b="1" spc="-1" dirty="0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sym typeface="Roboto Medium"/>
              </a:rPr>
              <a:t>ELINDULÁS</a:t>
            </a:r>
            <a:endParaRPr sz="2844" b="1" spc="-3" dirty="0">
              <a:solidFill>
                <a:srgbClr val="DE006E"/>
              </a:solidFill>
              <a:uFill>
                <a:solidFill>
                  <a:srgbClr val="FFFFFF"/>
                </a:solidFill>
              </a:uFill>
              <a:latin typeface="MetaPro-Black" panose="02000503050000020004" pitchFamily="50" charset="0"/>
              <a:ea typeface="Roboto Medium"/>
              <a:sym typeface="Roboto Medium"/>
            </a:endParaRPr>
          </a:p>
        </p:txBody>
      </p:sp>
      <p:sp>
        <p:nvSpPr>
          <p:cNvPr id="19" name="Shape 326" descr="CustomShape 1">
            <a:extLst>
              <a:ext uri="{FF2B5EF4-FFF2-40B4-BE49-F238E27FC236}">
                <a16:creationId xmlns:a16="http://schemas.microsoft.com/office/drawing/2014/main" id="{81590A1B-3190-4631-93B6-4E873BD826C7}"/>
              </a:ext>
            </a:extLst>
          </p:cNvPr>
          <p:cNvSpPr/>
          <p:nvPr/>
        </p:nvSpPr>
        <p:spPr>
          <a:xfrm>
            <a:off x="736600" y="4244975"/>
            <a:ext cx="3041650" cy="5619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72188" tIns="72188" rIns="72188" bIns="72188" anchor="ctr">
            <a:spAutoFit/>
          </a:bodyPr>
          <a:lstStyle/>
          <a:p>
            <a:pPr marL="248352" indent="-248352">
              <a:buFont typeface="Arial" panose="020B0604020202020204" pitchFamily="34" charset="0"/>
              <a:buChar char="•"/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endParaRPr sz="2702" b="1" spc="-3" dirty="0">
              <a:solidFill>
                <a:srgbClr val="000000">
                  <a:lumMod val="65000"/>
                  <a:lumOff val="35000"/>
                </a:srgbClr>
              </a:solidFill>
              <a:uFill>
                <a:solidFill>
                  <a:srgbClr val="FFFFFF"/>
                </a:solidFill>
              </a:uFill>
              <a:latin typeface="MetaPro-Black" panose="02000503050000020004" pitchFamily="50" charset="0"/>
              <a:ea typeface="Roboto Medium"/>
              <a:sym typeface="Roboto Medium"/>
            </a:endParaRPr>
          </a:p>
        </p:txBody>
      </p:sp>
      <p:sp>
        <p:nvSpPr>
          <p:cNvPr id="20" name="Shape 326" descr="CustomShape 1">
            <a:extLst>
              <a:ext uri="{FF2B5EF4-FFF2-40B4-BE49-F238E27FC236}">
                <a16:creationId xmlns:a16="http://schemas.microsoft.com/office/drawing/2014/main" id="{42DA0DA0-4429-47C2-BBA0-FCD6456F73FF}"/>
              </a:ext>
            </a:extLst>
          </p:cNvPr>
          <p:cNvSpPr/>
          <p:nvPr/>
        </p:nvSpPr>
        <p:spPr>
          <a:xfrm>
            <a:off x="704850" y="5438775"/>
            <a:ext cx="3278188" cy="5619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72188" tIns="72188" rIns="72188" bIns="72188" anchor="ctr">
            <a:spAutoFit/>
          </a:bodyPr>
          <a:lstStyle/>
          <a:p>
            <a:pPr marL="248352" indent="-248352">
              <a:buFont typeface="Arial" panose="020B0604020202020204" pitchFamily="34" charset="0"/>
              <a:buChar char="•"/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endParaRPr sz="2702" b="1" spc="-3" dirty="0">
              <a:solidFill>
                <a:srgbClr val="000000">
                  <a:lumMod val="65000"/>
                  <a:lumOff val="35000"/>
                </a:srgbClr>
              </a:solidFill>
              <a:uFill>
                <a:solidFill>
                  <a:srgbClr val="FFFFFF"/>
                </a:solidFill>
              </a:uFill>
              <a:latin typeface="MetaPro-Black" panose="02000503050000020004" pitchFamily="50" charset="0"/>
              <a:ea typeface="Roboto Medium"/>
              <a:sym typeface="Roboto Medium"/>
            </a:endParaRPr>
          </a:p>
        </p:txBody>
      </p:sp>
      <p:sp>
        <p:nvSpPr>
          <p:cNvPr id="21" name="Shape 326" descr="CustomShape 1">
            <a:extLst>
              <a:ext uri="{FF2B5EF4-FFF2-40B4-BE49-F238E27FC236}">
                <a16:creationId xmlns:a16="http://schemas.microsoft.com/office/drawing/2014/main" id="{7D67D6C5-AC79-4FF4-A41A-8070DDCF4669}"/>
              </a:ext>
            </a:extLst>
          </p:cNvPr>
          <p:cNvSpPr/>
          <p:nvPr/>
        </p:nvSpPr>
        <p:spPr>
          <a:xfrm>
            <a:off x="5170488" y="4057650"/>
            <a:ext cx="3041650" cy="5619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72188" tIns="72188" rIns="72188" bIns="72188" anchor="ctr">
            <a:spAutoFit/>
          </a:bodyPr>
          <a:lstStyle/>
          <a:p>
            <a:pPr marL="248352" indent="-248352">
              <a:buFont typeface="Arial" panose="020B0604020202020204" pitchFamily="34" charset="0"/>
              <a:buChar char="•"/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endParaRPr sz="2702" b="1" spc="-3" dirty="0">
              <a:solidFill>
                <a:srgbClr val="000000">
                  <a:lumMod val="65000"/>
                  <a:lumOff val="35000"/>
                </a:srgbClr>
              </a:solidFill>
              <a:uFill>
                <a:solidFill>
                  <a:srgbClr val="FFFFFF"/>
                </a:solidFill>
              </a:uFill>
              <a:latin typeface="MetaPro-Black" panose="02000503050000020004" pitchFamily="50" charset="0"/>
              <a:ea typeface="Roboto Medium"/>
              <a:sym typeface="Roboto Medium"/>
            </a:endParaRPr>
          </a:p>
        </p:txBody>
      </p:sp>
      <p:sp>
        <p:nvSpPr>
          <p:cNvPr id="22" name="Shape 326" descr="CustomShape 1">
            <a:extLst>
              <a:ext uri="{FF2B5EF4-FFF2-40B4-BE49-F238E27FC236}">
                <a16:creationId xmlns:a16="http://schemas.microsoft.com/office/drawing/2014/main" id="{A0017F47-D888-484D-A1D3-5607FAB7684F}"/>
              </a:ext>
            </a:extLst>
          </p:cNvPr>
          <p:cNvSpPr/>
          <p:nvPr/>
        </p:nvSpPr>
        <p:spPr>
          <a:xfrm>
            <a:off x="4972050" y="7796213"/>
            <a:ext cx="3041650" cy="5619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72188" tIns="72188" rIns="72188" bIns="72188" anchor="ctr">
            <a:spAutoFit/>
          </a:bodyPr>
          <a:lstStyle/>
          <a:p>
            <a:pPr marL="248352" indent="-248352">
              <a:buFont typeface="Arial" panose="020B0604020202020204" pitchFamily="34" charset="0"/>
              <a:buChar char="•"/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endParaRPr sz="2702" b="1" spc="-3" dirty="0">
              <a:solidFill>
                <a:srgbClr val="000000">
                  <a:lumMod val="65000"/>
                  <a:lumOff val="35000"/>
                </a:srgbClr>
              </a:solidFill>
              <a:uFill>
                <a:solidFill>
                  <a:srgbClr val="FFFFFF"/>
                </a:solidFill>
              </a:uFill>
              <a:latin typeface="MetaPro-Black" panose="02000503050000020004" pitchFamily="50" charset="0"/>
              <a:ea typeface="Roboto Medium"/>
              <a:sym typeface="Roboto Medium"/>
            </a:endParaRPr>
          </a:p>
        </p:txBody>
      </p:sp>
      <p:sp>
        <p:nvSpPr>
          <p:cNvPr id="23" name="Shape 326" descr="CustomShape 1">
            <a:extLst>
              <a:ext uri="{FF2B5EF4-FFF2-40B4-BE49-F238E27FC236}">
                <a16:creationId xmlns:a16="http://schemas.microsoft.com/office/drawing/2014/main" id="{2AB9D0FD-3816-464D-8CE7-DD02547DD8F5}"/>
              </a:ext>
            </a:extLst>
          </p:cNvPr>
          <p:cNvSpPr/>
          <p:nvPr/>
        </p:nvSpPr>
        <p:spPr>
          <a:xfrm>
            <a:off x="9502775" y="4057650"/>
            <a:ext cx="3041650" cy="5619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72188" tIns="72188" rIns="72188" bIns="72188" anchor="ctr">
            <a:spAutoFit/>
          </a:bodyPr>
          <a:lstStyle/>
          <a:p>
            <a:pPr marL="248352" indent="-248352">
              <a:buFont typeface="Arial" panose="020B0604020202020204" pitchFamily="34" charset="0"/>
              <a:buChar char="•"/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endParaRPr sz="2702" b="1" spc="-3" dirty="0">
              <a:solidFill>
                <a:srgbClr val="000000">
                  <a:lumMod val="65000"/>
                  <a:lumOff val="35000"/>
                </a:srgbClr>
              </a:solidFill>
              <a:uFill>
                <a:solidFill>
                  <a:srgbClr val="FFFFFF"/>
                </a:solidFill>
              </a:uFill>
              <a:latin typeface="MetaPro-Black" panose="02000503050000020004" pitchFamily="50" charset="0"/>
              <a:ea typeface="Roboto Medium"/>
              <a:sym typeface="Roboto Medium"/>
            </a:endParaRPr>
          </a:p>
        </p:txBody>
      </p:sp>
      <p:sp>
        <p:nvSpPr>
          <p:cNvPr id="24" name="Shape 326" descr="CustomShape 1">
            <a:extLst>
              <a:ext uri="{FF2B5EF4-FFF2-40B4-BE49-F238E27FC236}">
                <a16:creationId xmlns:a16="http://schemas.microsoft.com/office/drawing/2014/main" id="{709EE4B3-A74E-4DA1-83E7-316DD8A186FF}"/>
              </a:ext>
            </a:extLst>
          </p:cNvPr>
          <p:cNvSpPr/>
          <p:nvPr/>
        </p:nvSpPr>
        <p:spPr>
          <a:xfrm>
            <a:off x="9502775" y="6969125"/>
            <a:ext cx="3787775" cy="51435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72188" tIns="72188" rIns="72188" bIns="72188" anchor="ctr">
            <a:spAutoFit/>
          </a:bodyPr>
          <a:lstStyle/>
          <a:p>
            <a:pPr marL="248352" indent="-248352">
              <a:buFont typeface="Arial" panose="020B0604020202020204" pitchFamily="34" charset="0"/>
              <a:buChar char="•"/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endParaRPr sz="2400" b="1" spc="-3" dirty="0">
              <a:solidFill>
                <a:srgbClr val="000000">
                  <a:lumMod val="65000"/>
                  <a:lumOff val="35000"/>
                </a:srgbClr>
              </a:solidFill>
              <a:uFill>
                <a:solidFill>
                  <a:srgbClr val="FFFFFF"/>
                </a:solidFill>
              </a:uFill>
              <a:latin typeface="MetaPro-Black" panose="02000503050000020004" pitchFamily="50" charset="0"/>
              <a:ea typeface="Roboto Medium"/>
              <a:sym typeface="Roboto Medium"/>
            </a:endParaRPr>
          </a:p>
        </p:txBody>
      </p:sp>
      <p:sp>
        <p:nvSpPr>
          <p:cNvPr id="25" name="Shape 326" descr="CustomShape 1">
            <a:extLst>
              <a:ext uri="{FF2B5EF4-FFF2-40B4-BE49-F238E27FC236}">
                <a16:creationId xmlns:a16="http://schemas.microsoft.com/office/drawing/2014/main" id="{8BE5F905-066F-48A3-8EB8-26800A8FC187}"/>
              </a:ext>
            </a:extLst>
          </p:cNvPr>
          <p:cNvSpPr/>
          <p:nvPr/>
        </p:nvSpPr>
        <p:spPr>
          <a:xfrm>
            <a:off x="9712325" y="7366000"/>
            <a:ext cx="3040063" cy="5619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72188" tIns="72188" rIns="72188" bIns="72188" anchor="ctr">
            <a:spAutoFit/>
          </a:bodyPr>
          <a:lstStyle/>
          <a:p>
            <a:pPr marL="248352" indent="-248352">
              <a:buFont typeface="Arial" panose="020B0604020202020204" pitchFamily="34" charset="0"/>
              <a:buChar char="•"/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endParaRPr sz="2702" b="1" spc="-3" dirty="0">
              <a:solidFill>
                <a:srgbClr val="000000">
                  <a:lumMod val="65000"/>
                  <a:lumOff val="35000"/>
                </a:srgbClr>
              </a:solidFill>
              <a:uFill>
                <a:solidFill>
                  <a:srgbClr val="FFFFFF"/>
                </a:solidFill>
              </a:uFill>
              <a:latin typeface="MetaPro-Black" panose="02000503050000020004" pitchFamily="50" charset="0"/>
              <a:ea typeface="Roboto Medium"/>
              <a:sym typeface="Roboto Medium"/>
            </a:endParaRPr>
          </a:p>
        </p:txBody>
      </p:sp>
      <p:sp>
        <p:nvSpPr>
          <p:cNvPr id="28" name="Lefelé nyíl 27">
            <a:extLst>
              <a:ext uri="{FF2B5EF4-FFF2-40B4-BE49-F238E27FC236}">
                <a16:creationId xmlns:a16="http://schemas.microsoft.com/office/drawing/2014/main" id="{5D773FE1-D65A-41C3-9B45-F7A19E318E46}"/>
              </a:ext>
            </a:extLst>
          </p:cNvPr>
          <p:cNvSpPr/>
          <p:nvPr/>
        </p:nvSpPr>
        <p:spPr>
          <a:xfrm rot="16200000">
            <a:off x="3663779" y="4735260"/>
            <a:ext cx="1228800" cy="811089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E10E79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0" tIns="65020" rIns="65020" bIns="65020" spcCol="38098" anchor="ctr">
            <a:spAutoFit/>
          </a:bodyPr>
          <a:lstStyle/>
          <a:p>
            <a:pPr>
              <a:defRPr/>
            </a:pPr>
            <a:endParaRPr lang="en-US">
              <a:latin typeface="MetaPro-Black" panose="02000503050000020004" pitchFamily="50" charset="0"/>
              <a:ea typeface="+mj-ea"/>
              <a:cs typeface="Arial"/>
              <a:sym typeface="Arial"/>
            </a:endParaRPr>
          </a:p>
        </p:txBody>
      </p:sp>
      <p:sp>
        <p:nvSpPr>
          <p:cNvPr id="29" name="Lefelé nyíl 28">
            <a:extLst>
              <a:ext uri="{FF2B5EF4-FFF2-40B4-BE49-F238E27FC236}">
                <a16:creationId xmlns:a16="http://schemas.microsoft.com/office/drawing/2014/main" id="{0E38B0B3-E5C8-41B1-AA7C-CE8169D4F753}"/>
              </a:ext>
            </a:extLst>
          </p:cNvPr>
          <p:cNvSpPr/>
          <p:nvPr/>
        </p:nvSpPr>
        <p:spPr>
          <a:xfrm rot="16200000">
            <a:off x="8345137" y="4735260"/>
            <a:ext cx="1228800" cy="811089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E10E79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0" tIns="65020" rIns="65020" bIns="65020" spcCol="38098" anchor="ctr">
            <a:spAutoFit/>
          </a:bodyPr>
          <a:lstStyle/>
          <a:p>
            <a:pPr>
              <a:defRPr/>
            </a:pPr>
            <a:endParaRPr lang="en-US">
              <a:latin typeface="MetaPro-Black" panose="02000503050000020004" pitchFamily="50" charset="0"/>
              <a:ea typeface="+mj-ea"/>
              <a:cs typeface="Arial"/>
              <a:sym typeface="Arial"/>
            </a:endParaRPr>
          </a:p>
        </p:txBody>
      </p:sp>
      <p:sp>
        <p:nvSpPr>
          <p:cNvPr id="30" name="Lekerekített téglalap 29">
            <a:extLst>
              <a:ext uri="{FF2B5EF4-FFF2-40B4-BE49-F238E27FC236}">
                <a16:creationId xmlns:a16="http://schemas.microsoft.com/office/drawing/2014/main" id="{37160B48-6688-449E-A062-9BDDF155477A}"/>
              </a:ext>
            </a:extLst>
          </p:cNvPr>
          <p:cNvSpPr/>
          <p:nvPr/>
        </p:nvSpPr>
        <p:spPr>
          <a:xfrm>
            <a:off x="4801012" y="4402631"/>
            <a:ext cx="3654219" cy="1371153"/>
          </a:xfrm>
          <a:prstGeom prst="roundRect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3" tIns="65023" rIns="65023" bIns="65023" spcCol="38100" anchor="ctr">
            <a:spAutoFit/>
          </a:bodyPr>
          <a:lstStyle/>
          <a:p>
            <a:pPr marL="248352" indent="-248352">
              <a:buFont typeface="Arial" panose="020B0604020202020204" pitchFamily="34" charset="0"/>
              <a:buChar char="•"/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400" b="1" spc="-1" dirty="0">
                <a:solidFill>
                  <a:srgbClr val="000000">
                    <a:lumMod val="65000"/>
                    <a:lumOff val="35000"/>
                  </a:srgbClr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sym typeface="Roboto Medium"/>
              </a:rPr>
              <a:t>Vásárlóként?</a:t>
            </a:r>
          </a:p>
          <a:p>
            <a:pPr marL="248352" indent="-248352">
              <a:buFont typeface="Arial" panose="020B0604020202020204" pitchFamily="34" charset="0"/>
              <a:buChar char="•"/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400" b="1" spc="-1" dirty="0">
                <a:solidFill>
                  <a:srgbClr val="000000">
                    <a:lumMod val="65000"/>
                    <a:lumOff val="35000"/>
                  </a:srgbClr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sym typeface="Roboto Medium"/>
              </a:rPr>
              <a:t>Azonnali pénzkereseti lehetőséggel?</a:t>
            </a:r>
            <a:endParaRPr lang="hu-HU" sz="2400" b="1" spc="-3" dirty="0">
              <a:solidFill>
                <a:srgbClr val="000000">
                  <a:lumMod val="65000"/>
                  <a:lumOff val="35000"/>
                </a:srgbClr>
              </a:solidFill>
              <a:uFill>
                <a:solidFill>
                  <a:srgbClr val="FFFFFF"/>
                </a:solidFill>
              </a:uFill>
              <a:latin typeface="MetaPro-Black" panose="02000503050000020004" pitchFamily="50" charset="0"/>
              <a:ea typeface="Roboto Medium"/>
              <a:sym typeface="Roboto Medium"/>
            </a:endParaRPr>
          </a:p>
        </p:txBody>
      </p:sp>
      <p:sp>
        <p:nvSpPr>
          <p:cNvPr id="31" name="Lekerekített téglalap 30">
            <a:extLst>
              <a:ext uri="{FF2B5EF4-FFF2-40B4-BE49-F238E27FC236}">
                <a16:creationId xmlns:a16="http://schemas.microsoft.com/office/drawing/2014/main" id="{B6FE3D92-239D-44A9-9B44-01CEE347066B}"/>
              </a:ext>
            </a:extLst>
          </p:cNvPr>
          <p:cNvSpPr/>
          <p:nvPr/>
        </p:nvSpPr>
        <p:spPr>
          <a:xfrm>
            <a:off x="9431294" y="4402630"/>
            <a:ext cx="3262143" cy="1371153"/>
          </a:xfrm>
          <a:prstGeom prst="roundRect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3" tIns="65023" rIns="65023" bIns="65023" spcCol="38100" anchor="ctr">
            <a:spAutoFit/>
          </a:bodyPr>
          <a:lstStyle/>
          <a:p>
            <a:pPr marL="248352" indent="-248352">
              <a:buFont typeface="Arial" panose="020B0604020202020204" pitchFamily="34" charset="0"/>
              <a:buChar char="•"/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400" b="1" spc="-1" dirty="0">
                <a:solidFill>
                  <a:srgbClr val="000000">
                    <a:lumMod val="65000"/>
                    <a:lumOff val="35000"/>
                  </a:srgbClr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sym typeface="Roboto Medium"/>
              </a:rPr>
              <a:t>Impresszum</a:t>
            </a:r>
          </a:p>
          <a:p>
            <a:pPr marL="248352" indent="-248352">
              <a:buFont typeface="Arial" panose="020B0604020202020204" pitchFamily="34" charset="0"/>
              <a:buChar char="•"/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400" b="1" spc="-3" dirty="0">
                <a:solidFill>
                  <a:srgbClr val="000000">
                    <a:lumMod val="65000"/>
                    <a:lumOff val="35000"/>
                  </a:srgbClr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sym typeface="Roboto Medium"/>
              </a:rPr>
              <a:t>Rendszer használat</a:t>
            </a:r>
          </a:p>
          <a:p>
            <a:pPr marL="248352" indent="-248352">
              <a:buFont typeface="Arial" panose="020B0604020202020204" pitchFamily="34" charset="0"/>
              <a:buChar char="•"/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400" b="1" spc="-3" dirty="0">
                <a:solidFill>
                  <a:srgbClr val="000000">
                    <a:lumMod val="65000"/>
                    <a:lumOff val="35000"/>
                  </a:srgbClr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sym typeface="Roboto Medium"/>
              </a:rPr>
              <a:t>Ajánlás</a:t>
            </a:r>
          </a:p>
        </p:txBody>
      </p: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779FBECA-5817-4409-B109-97EEE6C31916}"/>
              </a:ext>
            </a:extLst>
          </p:cNvPr>
          <p:cNvSpPr txBox="1"/>
          <p:nvPr/>
        </p:nvSpPr>
        <p:spPr>
          <a:xfrm>
            <a:off x="690464" y="239925"/>
            <a:ext cx="11653935" cy="8316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3" tIns="65023" rIns="65023" bIns="65023" spcCol="38100">
            <a:spAutoFit/>
          </a:bodyPr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551" b="1" dirty="0">
                <a:solidFill>
                  <a:srgbClr val="DE006E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A csatlakozás lépései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24" descr="CustomShape 3">
            <a:extLst>
              <a:ext uri="{FF2B5EF4-FFF2-40B4-BE49-F238E27FC236}">
                <a16:creationId xmlns:a16="http://schemas.microsoft.com/office/drawing/2014/main" id="{5E12DE80-DCDC-4ED5-B622-AB9C9051F80F}"/>
              </a:ext>
            </a:extLst>
          </p:cNvPr>
          <p:cNvSpPr/>
          <p:nvPr/>
        </p:nvSpPr>
        <p:spPr>
          <a:xfrm>
            <a:off x="152400" y="6734175"/>
            <a:ext cx="13004800" cy="93345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744" tIns="50744" rIns="50744" bIns="50744" anchor="ctr">
            <a:spAutoFit/>
          </a:bodyPr>
          <a:lstStyle>
            <a:lvl1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>
              <a:defRPr/>
            </a:pPr>
            <a:r>
              <a:rPr lang="hu-HU" dirty="0">
                <a:solidFill>
                  <a:srgbClr val="DE006E"/>
                </a:solidFill>
                <a:latin typeface="MetaPro-Black" panose="02000503050000020004" pitchFamily="50" charset="0"/>
              </a:rPr>
              <a:t>Köszönöm a figyelmet!</a:t>
            </a:r>
            <a:endParaRPr dirty="0">
              <a:solidFill>
                <a:srgbClr val="DE006E"/>
              </a:solidFill>
              <a:latin typeface="MetaPro-Black" panose="02000503050000020004" pitchFamily="50" charset="0"/>
            </a:endParaRPr>
          </a:p>
        </p:txBody>
      </p:sp>
      <p:pic>
        <p:nvPicPr>
          <p:cNvPr id="167939" name="Picture 2">
            <a:extLst>
              <a:ext uri="{FF2B5EF4-FFF2-40B4-BE49-F238E27FC236}">
                <a16:creationId xmlns:a16="http://schemas.microsoft.com/office/drawing/2014/main" id="{2A6450E8-94A8-4942-BBE6-2583631FCE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8" y="1509713"/>
            <a:ext cx="3921125" cy="441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424" descr="CustomShape 3">
            <a:extLst>
              <a:ext uri="{FF2B5EF4-FFF2-40B4-BE49-F238E27FC236}">
                <a16:creationId xmlns:a16="http://schemas.microsoft.com/office/drawing/2014/main" id="{F34E33CA-AF43-4AE9-A736-9C661594F011}"/>
              </a:ext>
            </a:extLst>
          </p:cNvPr>
          <p:cNvSpPr/>
          <p:nvPr/>
        </p:nvSpPr>
        <p:spPr>
          <a:xfrm>
            <a:off x="823913" y="1714500"/>
            <a:ext cx="7245350" cy="229076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703" tIns="50703" rIns="50703" bIns="50703" anchor="ctr">
            <a:spAutoFit/>
          </a:bodyPr>
          <a:lstStyle>
            <a:lvl1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 algn="l">
              <a:defRPr/>
            </a:pPr>
            <a:r>
              <a:rPr lang="hu-HU" sz="2800" b="1" dirty="0">
                <a:solidFill>
                  <a:srgbClr val="DE006E"/>
                </a:solidFill>
                <a:latin typeface="MetaPro-Black" panose="02000503050000020004" pitchFamily="50" charset="0"/>
              </a:rPr>
              <a:t>Svájci vásárlói közösség</a:t>
            </a:r>
          </a:p>
          <a:p>
            <a:pPr algn="l">
              <a:defRPr/>
            </a:pPr>
            <a:r>
              <a:rPr lang="hu-HU" sz="2800" dirty="0">
                <a:latin typeface="MetaPro-Black" panose="02000503050000020004" pitchFamily="50" charset="0"/>
              </a:rPr>
              <a:t>Alapítás éve: 2003.</a:t>
            </a:r>
          </a:p>
          <a:p>
            <a:pPr algn="l">
              <a:defRPr/>
            </a:pPr>
            <a:r>
              <a:rPr lang="hu-HU" sz="2800" dirty="0">
                <a:latin typeface="MetaPro-Black" panose="02000503050000020004" pitchFamily="50" charset="0"/>
              </a:rPr>
              <a:t>Jelenlegi tagok száma: 7 millió</a:t>
            </a:r>
          </a:p>
          <a:p>
            <a:pPr algn="l">
              <a:defRPr/>
            </a:pPr>
            <a:r>
              <a:rPr lang="hu-HU" sz="2800" dirty="0">
                <a:latin typeface="MetaPro-Black" panose="02000503050000020004" pitchFamily="50" charset="0"/>
              </a:rPr>
              <a:t>Éves forgalom: 600 millió dollár (156 Mrd Ft)</a:t>
            </a:r>
          </a:p>
          <a:p>
            <a:pPr algn="l">
              <a:defRPr/>
            </a:pPr>
            <a:r>
              <a:rPr lang="hu-HU" sz="2800" dirty="0">
                <a:latin typeface="MetaPro-Black" panose="02000503050000020004" pitchFamily="50" charset="0"/>
              </a:rPr>
              <a:t>Jelenlét: 40 országban</a:t>
            </a:r>
          </a:p>
        </p:txBody>
      </p:sp>
      <p:sp>
        <p:nvSpPr>
          <p:cNvPr id="9" name="Shape 424" descr="CustomShape 3">
            <a:extLst>
              <a:ext uri="{FF2B5EF4-FFF2-40B4-BE49-F238E27FC236}">
                <a16:creationId xmlns:a16="http://schemas.microsoft.com/office/drawing/2014/main" id="{565611C2-4DE8-4F8B-AF47-6BCEA6B82CF5}"/>
              </a:ext>
            </a:extLst>
          </p:cNvPr>
          <p:cNvSpPr/>
          <p:nvPr/>
        </p:nvSpPr>
        <p:spPr>
          <a:xfrm>
            <a:off x="2112963" y="7202488"/>
            <a:ext cx="11707812" cy="53975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703" tIns="50703" rIns="50703" bIns="50703" anchor="ctr">
            <a:spAutoFit/>
          </a:bodyPr>
          <a:lstStyle>
            <a:lvl1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 algn="l">
              <a:defRPr/>
            </a:pPr>
            <a:endParaRPr sz="2800" dirty="0">
              <a:latin typeface="MetaPro-Black" panose="02000503050000020004" pitchFamily="50" charset="0"/>
            </a:endParaRPr>
          </a:p>
        </p:txBody>
      </p:sp>
      <p:sp>
        <p:nvSpPr>
          <p:cNvPr id="13" name="Shape 424" descr="CustomShape 3">
            <a:extLst>
              <a:ext uri="{FF2B5EF4-FFF2-40B4-BE49-F238E27FC236}">
                <a16:creationId xmlns:a16="http://schemas.microsoft.com/office/drawing/2014/main" id="{D94E5A4D-81D8-41EF-B26D-66E48D6E2CEB}"/>
              </a:ext>
            </a:extLst>
          </p:cNvPr>
          <p:cNvSpPr/>
          <p:nvPr/>
        </p:nvSpPr>
        <p:spPr>
          <a:xfrm>
            <a:off x="823913" y="6107113"/>
            <a:ext cx="7245350" cy="27289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703" tIns="50703" rIns="50703" bIns="50703" anchor="ctr">
            <a:spAutoFit/>
          </a:bodyPr>
          <a:lstStyle>
            <a:lvl1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 algn="l">
              <a:defRPr/>
            </a:pPr>
            <a:r>
              <a:rPr lang="hu-HU" sz="2800" b="1" dirty="0">
                <a:solidFill>
                  <a:srgbClr val="E10E79"/>
                </a:solidFill>
                <a:latin typeface="MetaPro-Black" panose="02000503050000020004" pitchFamily="50" charset="0"/>
              </a:rPr>
              <a:t>Magyarországi pontgyűjtő kártyák </a:t>
            </a:r>
            <a:r>
              <a:rPr lang="hu-HU" sz="2800" dirty="0">
                <a:latin typeface="MetaPro-Black" panose="02000503050000020004" pitchFamily="50" charset="0"/>
              </a:rPr>
              <a:t>(</a:t>
            </a:r>
            <a:r>
              <a:rPr lang="hu-HU" sz="2800" dirty="0" err="1">
                <a:latin typeface="MetaPro-Black" panose="02000503050000020004" pitchFamily="50" charset="0"/>
              </a:rPr>
              <a:t>Supershop</a:t>
            </a:r>
            <a:r>
              <a:rPr lang="hu-HU" sz="2800" dirty="0">
                <a:latin typeface="MetaPro-Black" panose="02000503050000020004" pitchFamily="50" charset="0"/>
              </a:rPr>
              <a:t>, </a:t>
            </a:r>
            <a:r>
              <a:rPr lang="hu-HU" sz="2800" dirty="0" err="1">
                <a:latin typeface="MetaPro-Black" panose="02000503050000020004" pitchFamily="50" charset="0"/>
              </a:rPr>
              <a:t>Smart</a:t>
            </a:r>
            <a:r>
              <a:rPr lang="hu-HU" sz="2800" dirty="0">
                <a:latin typeface="MetaPro-Black" panose="02000503050000020004" pitchFamily="50" charset="0"/>
              </a:rPr>
              <a:t>, Dm, stb.)</a:t>
            </a:r>
          </a:p>
          <a:p>
            <a:pPr algn="l">
              <a:defRPr/>
            </a:pPr>
            <a:r>
              <a:rPr lang="hu-HU" sz="2800" dirty="0">
                <a:latin typeface="MetaPro-Black" panose="02000503050000020004" pitchFamily="50" charset="0"/>
              </a:rPr>
              <a:t>Jelenlegi tagok száma: </a:t>
            </a:r>
            <a:r>
              <a:rPr lang="hu-HU" sz="2800" b="1" dirty="0">
                <a:latin typeface="MetaPro-Black" panose="02000503050000020004" pitchFamily="50" charset="0"/>
              </a:rPr>
              <a:t>több, mint 3 millió!</a:t>
            </a:r>
            <a:br>
              <a:rPr lang="hu-HU" sz="2800" dirty="0">
                <a:latin typeface="MetaPro-Black" panose="02000503050000020004" pitchFamily="50" charset="0"/>
              </a:rPr>
            </a:br>
            <a:r>
              <a:rPr lang="hu-HU" sz="2800" dirty="0">
                <a:latin typeface="MetaPro-Black" panose="02000503050000020004" pitchFamily="50" charset="0"/>
              </a:rPr>
              <a:t>Jelenleg kb. 4000 Mrd Ft vásárlási forgalom megy át ezeken a kártyákon!</a:t>
            </a:r>
          </a:p>
          <a:p>
            <a:pPr algn="l">
              <a:defRPr/>
            </a:pPr>
            <a:endParaRPr lang="hu-HU" sz="2800" b="1" dirty="0">
              <a:latin typeface="MetaPro-Black" panose="02000503050000020004" pitchFamily="50" charset="0"/>
            </a:endParaRPr>
          </a:p>
        </p:txBody>
      </p:sp>
      <p:sp>
        <p:nvSpPr>
          <p:cNvPr id="123909" name="Téglalap 1">
            <a:extLst>
              <a:ext uri="{FF2B5EF4-FFF2-40B4-BE49-F238E27FC236}">
                <a16:creationId xmlns:a16="http://schemas.microsoft.com/office/drawing/2014/main" id="{ABB15FB0-F6BF-4485-A7C6-7BACD5868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0" y="4092575"/>
            <a:ext cx="5337175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1" tIns="45673" rIns="91341" bIns="45673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hu-HU" altLang="hu-HU" sz="2800" b="1">
                <a:solidFill>
                  <a:srgbClr val="E10E79"/>
                </a:solidFill>
                <a:latin typeface="MetaPro-Black" panose="02000503050000020004" pitchFamily="50" charset="0"/>
              </a:rPr>
              <a:t>Német Törzsvásárlói rendszer </a:t>
            </a:r>
          </a:p>
          <a:p>
            <a:r>
              <a:rPr lang="hu-HU" altLang="hu-HU" sz="2800">
                <a:solidFill>
                  <a:schemeClr val="tx1"/>
                </a:solidFill>
                <a:latin typeface="MetaPro-Black" panose="02000503050000020004" pitchFamily="50" charset="0"/>
              </a:rPr>
              <a:t>Alapítás éve:2000.</a:t>
            </a:r>
          </a:p>
          <a:p>
            <a:r>
              <a:rPr lang="hu-HU" altLang="hu-HU" sz="2800">
                <a:solidFill>
                  <a:schemeClr val="tx1"/>
                </a:solidFill>
                <a:latin typeface="MetaPro-Black" panose="02000503050000020004" pitchFamily="50" charset="0"/>
              </a:rPr>
              <a:t>Jelenlegi tagok száma: 30 millió</a:t>
            </a:r>
          </a:p>
          <a:p>
            <a:r>
              <a:rPr lang="hu-HU" altLang="hu-HU" sz="2800">
                <a:solidFill>
                  <a:schemeClr val="tx1"/>
                </a:solidFill>
                <a:latin typeface="MetaPro-Black" panose="02000503050000020004" pitchFamily="50" charset="0"/>
              </a:rPr>
              <a:t>Éves forgalom: 29.8 Mrd EUR 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7B0C4B79-9F3C-40CA-ADF3-C24F059D7F62}"/>
              </a:ext>
            </a:extLst>
          </p:cNvPr>
          <p:cNvSpPr txBox="1"/>
          <p:nvPr/>
        </p:nvSpPr>
        <p:spPr>
          <a:xfrm>
            <a:off x="3009122" y="244453"/>
            <a:ext cx="7315200" cy="15319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3" tIns="65023" rIns="65023" bIns="65023" spcCol="38100">
            <a:spAutoFit/>
          </a:bodyPr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551" b="1" dirty="0">
                <a:solidFill>
                  <a:srgbClr val="DE006E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Nemzetközi Sikertörténetek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Kép 3">
            <a:extLst>
              <a:ext uri="{FF2B5EF4-FFF2-40B4-BE49-F238E27FC236}">
                <a16:creationId xmlns:a16="http://schemas.microsoft.com/office/drawing/2014/main" id="{3BE5E395-EDAE-4891-8AC8-EBF6CD675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02400" y="2954307"/>
            <a:ext cx="5786422" cy="423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hape 266" descr="CustomShape 1">
            <a:extLst>
              <a:ext uri="{FF2B5EF4-FFF2-40B4-BE49-F238E27FC236}">
                <a16:creationId xmlns:a16="http://schemas.microsoft.com/office/drawing/2014/main" id="{730D1E05-A8C4-4904-BFB9-6A5AE47002A0}"/>
              </a:ext>
            </a:extLst>
          </p:cNvPr>
          <p:cNvSpPr/>
          <p:nvPr/>
        </p:nvSpPr>
        <p:spPr>
          <a:xfrm>
            <a:off x="715978" y="368301"/>
            <a:ext cx="8229930" cy="176450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50760" tIns="50760" rIns="50760" bIns="50760" anchor="ctr">
            <a:spAutoFit/>
          </a:bodyPr>
          <a:lstStyle/>
          <a:p>
            <a:pPr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5400" b="1" spc="-3" dirty="0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Business Plus Club </a:t>
            </a:r>
            <a:r>
              <a:rPr lang="hu-HU" sz="5400" b="1" spc="-3" dirty="0" err="1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Mastercard</a:t>
            </a:r>
            <a:r>
              <a:rPr lang="hu-HU" sz="5400" b="1" spc="-3" dirty="0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 Partnereink:</a:t>
            </a:r>
            <a:endParaRPr sz="5400" b="1" spc="-3" dirty="0">
              <a:solidFill>
                <a:srgbClr val="DE006E"/>
              </a:solidFill>
              <a:uFill>
                <a:solidFill>
                  <a:srgbClr val="FFFFFF"/>
                </a:solidFill>
              </a:uFill>
              <a:latin typeface="MetaPro-Black" panose="02000503050000020004" pitchFamily="50" charset="0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0" name="Téglalap 19">
            <a:extLst>
              <a:ext uri="{FF2B5EF4-FFF2-40B4-BE49-F238E27FC236}">
                <a16:creationId xmlns:a16="http://schemas.microsoft.com/office/drawing/2014/main" id="{48543552-5DB9-46D6-AE28-745295776A99}"/>
              </a:ext>
            </a:extLst>
          </p:cNvPr>
          <p:cNvSpPr/>
          <p:nvPr/>
        </p:nvSpPr>
        <p:spPr>
          <a:xfrm>
            <a:off x="8543884" y="518319"/>
            <a:ext cx="1981633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sz="8800" dirty="0">
                <a:ln w="0"/>
                <a:solidFill>
                  <a:srgbClr val="E10E79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MetaPro-Black" panose="02000503050000020004" pitchFamily="50" charset="0"/>
                <a:ea typeface="Arial" charset="0"/>
                <a:cs typeface="Arial" charset="0"/>
                <a:sym typeface="Arial" charset="0"/>
              </a:rPr>
              <a:t> 5%</a:t>
            </a:r>
          </a:p>
        </p:txBody>
      </p:sp>
      <p:sp>
        <p:nvSpPr>
          <p:cNvPr id="17" name="Shape 266" descr="CustomShape 1">
            <a:extLst>
              <a:ext uri="{FF2B5EF4-FFF2-40B4-BE49-F238E27FC236}">
                <a16:creationId xmlns:a16="http://schemas.microsoft.com/office/drawing/2014/main" id="{ABE1E275-B8DB-4707-84F5-14FA8B3C3419}"/>
              </a:ext>
            </a:extLst>
          </p:cNvPr>
          <p:cNvSpPr/>
          <p:nvPr/>
        </p:nvSpPr>
        <p:spPr>
          <a:xfrm>
            <a:off x="715978" y="2123678"/>
            <a:ext cx="6985000" cy="59182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760" tIns="50760" rIns="50760" bIns="50760" anchor="ctr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5400" b="1" spc="-3" dirty="0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ALDI</a:t>
            </a:r>
          </a:p>
          <a:p>
            <a:pPr marL="685800" indent="-685800">
              <a:buFont typeface="Arial" panose="020B0604020202020204" pitchFamily="34" charset="0"/>
              <a:buChar char="•"/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5400" b="1" spc="-3" dirty="0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Auchan</a:t>
            </a:r>
          </a:p>
          <a:p>
            <a:pPr marL="685800" indent="-685800">
              <a:buFont typeface="Arial" panose="020B0604020202020204" pitchFamily="34" charset="0"/>
              <a:buChar char="•"/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5400" b="1" spc="-3" dirty="0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CBA</a:t>
            </a:r>
          </a:p>
          <a:p>
            <a:pPr marL="685800" indent="-685800">
              <a:buFont typeface="Arial" panose="020B0604020202020204" pitchFamily="34" charset="0"/>
              <a:buChar char="•"/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5400" b="1" spc="-3" dirty="0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Coop</a:t>
            </a:r>
          </a:p>
          <a:p>
            <a:pPr marL="685800" indent="-685800">
              <a:buFont typeface="Arial" panose="020B0604020202020204" pitchFamily="34" charset="0"/>
              <a:buChar char="•"/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5400" b="1" spc="-3" dirty="0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LIDL</a:t>
            </a:r>
          </a:p>
          <a:p>
            <a:pPr marL="685800" indent="-685800">
              <a:buFont typeface="Arial" panose="020B0604020202020204" pitchFamily="34" charset="0"/>
              <a:buChar char="•"/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5400" b="1" spc="-3" dirty="0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Penny Market</a:t>
            </a:r>
          </a:p>
          <a:p>
            <a:pPr marL="685800" indent="-685800">
              <a:buFont typeface="Arial" panose="020B0604020202020204" pitchFamily="34" charset="0"/>
              <a:buChar char="•"/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5400" b="1" spc="-3" dirty="0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Spar / </a:t>
            </a:r>
            <a:r>
              <a:rPr lang="hu-HU" sz="5400" b="1" spc="-3" dirty="0" err="1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Interspar</a:t>
            </a:r>
            <a:endParaRPr lang="hu-HU" sz="5400" b="1" spc="-3" dirty="0">
              <a:solidFill>
                <a:srgbClr val="DE006E"/>
              </a:solidFill>
              <a:uFill>
                <a:solidFill>
                  <a:srgbClr val="FFFFFF"/>
                </a:solidFill>
              </a:uFill>
              <a:latin typeface="MetaPro-Black" panose="02000503050000020004" pitchFamily="50" charset="0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C7E1A05A-F224-4395-BAEF-07378C7240B3}"/>
              </a:ext>
            </a:extLst>
          </p:cNvPr>
          <p:cNvSpPr txBox="1"/>
          <p:nvPr/>
        </p:nvSpPr>
        <p:spPr>
          <a:xfrm>
            <a:off x="0" y="6446132"/>
            <a:ext cx="13004800" cy="21852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8800" b="1" dirty="0">
                <a:solidFill>
                  <a:srgbClr val="E10E79"/>
                </a:solidFill>
                <a:latin typeface="MetaPro-Black" panose="02000503050000020004" pitchFamily="50" charset="0"/>
                <a:ea typeface="+mj-ea"/>
                <a:cs typeface="+mj-cs"/>
                <a:sym typeface="Arial"/>
              </a:rPr>
              <a:t>1,7%</a:t>
            </a:r>
            <a:r>
              <a:rPr lang="hu-HU" sz="4800" b="1" dirty="0">
                <a:solidFill>
                  <a:srgbClr val="E10E79"/>
                </a:solidFill>
                <a:latin typeface="MetaPro-Black" panose="02000503050000020004" pitchFamily="50" charset="0"/>
                <a:ea typeface="+mj-ea"/>
                <a:cs typeface="+mj-cs"/>
                <a:sym typeface="Arial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800" b="1" dirty="0">
                <a:solidFill>
                  <a:srgbClr val="E10E79"/>
                </a:solidFill>
                <a:latin typeface="MetaPro-Black" panose="02000503050000020004" pitchFamily="50" charset="0"/>
                <a:ea typeface="+mj-ea"/>
                <a:cs typeface="+mj-cs"/>
                <a:sym typeface="Arial"/>
              </a:rPr>
              <a:t>+ 1Ft literenként a</a:t>
            </a:r>
            <a:r>
              <a:rPr lang="en-US" sz="4800" b="1" dirty="0">
                <a:solidFill>
                  <a:srgbClr val="E10E79"/>
                </a:solidFill>
                <a:latin typeface="MetaPro-Black" panose="02000503050000020004" pitchFamily="50" charset="0"/>
                <a:ea typeface="+mj-ea"/>
                <a:cs typeface="+mj-cs"/>
                <a:sym typeface="Arial"/>
              </a:rPr>
              <a:t> </a:t>
            </a:r>
            <a:r>
              <a:rPr lang="hu-HU" sz="4800" b="1" dirty="0">
                <a:solidFill>
                  <a:srgbClr val="E10E79"/>
                </a:solidFill>
                <a:latin typeface="MetaPro-Black" panose="02000503050000020004" pitchFamily="50" charset="0"/>
                <a:ea typeface="+mj-ea"/>
                <a:cs typeface="+mj-cs"/>
                <a:sym typeface="Arial"/>
              </a:rPr>
              <a:t>Multipont kártyádra..</a:t>
            </a:r>
          </a:p>
        </p:txBody>
      </p:sp>
      <p:pic>
        <p:nvPicPr>
          <p:cNvPr id="128003" name="Picture 2">
            <a:extLst>
              <a:ext uri="{FF2B5EF4-FFF2-40B4-BE49-F238E27FC236}">
                <a16:creationId xmlns:a16="http://schemas.microsoft.com/office/drawing/2014/main" id="{2BD6DBD5-2ABE-4C96-AF4B-A66FA3C1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43895" y="1945404"/>
            <a:ext cx="5717009" cy="3622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doboz 12">
            <a:extLst>
              <a:ext uri="{FF2B5EF4-FFF2-40B4-BE49-F238E27FC236}">
                <a16:creationId xmlns:a16="http://schemas.microsoft.com/office/drawing/2014/main" id="{8E50D297-2436-48E4-A49D-E213B4CD4BD9}"/>
              </a:ext>
            </a:extLst>
          </p:cNvPr>
          <p:cNvSpPr txBox="1"/>
          <p:nvPr/>
        </p:nvSpPr>
        <p:spPr>
          <a:xfrm>
            <a:off x="0" y="5719169"/>
            <a:ext cx="13004799" cy="21852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8800" b="1" dirty="0">
                <a:solidFill>
                  <a:srgbClr val="E10E79"/>
                </a:solidFill>
                <a:latin typeface="MetaPro-Black" panose="02000503050000020004" pitchFamily="50" charset="0"/>
                <a:ea typeface="+mj-ea"/>
                <a:cs typeface="+mj-cs"/>
                <a:sym typeface="Arial"/>
              </a:rPr>
              <a:t>3,5%</a:t>
            </a:r>
            <a:r>
              <a:rPr lang="hu-HU" sz="4800" b="1" dirty="0">
                <a:solidFill>
                  <a:srgbClr val="E10E79"/>
                </a:solidFill>
                <a:latin typeface="MetaPro-Black" panose="02000503050000020004" pitchFamily="50" charset="0"/>
                <a:ea typeface="+mj-ea"/>
                <a:cs typeface="+mj-cs"/>
                <a:sym typeface="Arial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800" b="1" dirty="0">
                <a:solidFill>
                  <a:srgbClr val="E10E79"/>
                </a:solidFill>
                <a:latin typeface="MetaPro-Black" panose="02000503050000020004" pitchFamily="50" charset="0"/>
                <a:ea typeface="+mj-ea"/>
                <a:cs typeface="+mj-cs"/>
                <a:sym typeface="Arial"/>
              </a:rPr>
              <a:t>+  </a:t>
            </a:r>
            <a:r>
              <a:rPr lang="hu-HU" sz="4800" b="1" dirty="0" err="1">
                <a:solidFill>
                  <a:srgbClr val="E10E79"/>
                </a:solidFill>
                <a:latin typeface="MetaPro-Black" panose="02000503050000020004" pitchFamily="50" charset="0"/>
                <a:ea typeface="+mj-ea"/>
                <a:cs typeface="+mj-cs"/>
                <a:sym typeface="Arial"/>
              </a:rPr>
              <a:t>Clubcard</a:t>
            </a:r>
            <a:r>
              <a:rPr lang="hu-HU" sz="4800" b="1" dirty="0">
                <a:solidFill>
                  <a:srgbClr val="E10E79"/>
                </a:solidFill>
                <a:latin typeface="MetaPro-Black" panose="02000503050000020004" pitchFamily="50" charset="0"/>
                <a:ea typeface="+mj-ea"/>
                <a:cs typeface="+mj-cs"/>
                <a:sym typeface="Arial"/>
              </a:rPr>
              <a:t> kártyakedvezmények.</a:t>
            </a:r>
            <a:r>
              <a:rPr lang="en-US" sz="4800" b="1" dirty="0">
                <a:solidFill>
                  <a:srgbClr val="E10E79"/>
                </a:solidFill>
                <a:latin typeface="MetaPro-Black" panose="02000503050000020004" pitchFamily="50" charset="0"/>
                <a:ea typeface="+mj-ea"/>
                <a:cs typeface="+mj-cs"/>
                <a:sym typeface="Arial"/>
              </a:rPr>
              <a:t>.</a:t>
            </a:r>
            <a:r>
              <a:rPr lang="hu-HU" sz="4800" b="1" dirty="0">
                <a:solidFill>
                  <a:srgbClr val="E10E79"/>
                </a:solidFill>
                <a:latin typeface="MetaPro-Black" panose="02000503050000020004" pitchFamily="50" charset="0"/>
                <a:ea typeface="+mj-ea"/>
                <a:cs typeface="+mj-cs"/>
                <a:sym typeface="Arial"/>
              </a:rPr>
              <a:t>.</a:t>
            </a:r>
          </a:p>
        </p:txBody>
      </p:sp>
      <p:pic>
        <p:nvPicPr>
          <p:cNvPr id="129027" name="Picture 2" descr="Image result for tesco">
            <a:extLst>
              <a:ext uri="{FF2B5EF4-FFF2-40B4-BE49-F238E27FC236}">
                <a16:creationId xmlns:a16="http://schemas.microsoft.com/office/drawing/2014/main" id="{2B788883-0DCE-4A97-A570-606B66A1E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2355850"/>
            <a:ext cx="95186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zövegdoboz 11">
            <a:extLst>
              <a:ext uri="{FF2B5EF4-FFF2-40B4-BE49-F238E27FC236}">
                <a16:creationId xmlns:a16="http://schemas.microsoft.com/office/drawing/2014/main" id="{18247A4F-B301-4DE2-9511-57F80E79CCA3}"/>
              </a:ext>
            </a:extLst>
          </p:cNvPr>
          <p:cNvSpPr txBox="1"/>
          <p:nvPr/>
        </p:nvSpPr>
        <p:spPr>
          <a:xfrm>
            <a:off x="1458686" y="522954"/>
            <a:ext cx="10232572" cy="8316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3" tIns="65023" rIns="65023" bIns="65023" spcCol="38100">
            <a:spAutoFit/>
          </a:bodyPr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551" b="1" dirty="0" err="1">
                <a:solidFill>
                  <a:srgbClr val="DE006E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Bestar</a:t>
            </a:r>
            <a:r>
              <a:rPr lang="hu-HU" sz="4551" b="1" dirty="0">
                <a:solidFill>
                  <a:srgbClr val="DE006E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 MOBIL FLOTTA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84D24377-394D-44EC-8AE5-E43A161F5335}"/>
              </a:ext>
            </a:extLst>
          </p:cNvPr>
          <p:cNvSpPr txBox="1"/>
          <p:nvPr/>
        </p:nvSpPr>
        <p:spPr>
          <a:xfrm>
            <a:off x="7570576" y="6539416"/>
            <a:ext cx="3583651" cy="14465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8800" b="1" dirty="0">
                <a:solidFill>
                  <a:srgbClr val="E10E79"/>
                </a:solidFill>
                <a:latin typeface="MetaPro-Black" panose="02000503050000020004" pitchFamily="50" charset="0"/>
                <a:ea typeface="+mj-ea"/>
                <a:cs typeface="+mj-cs"/>
                <a:sym typeface="Arial"/>
              </a:rPr>
              <a:t>4%..</a:t>
            </a:r>
            <a:r>
              <a:rPr lang="en-US" sz="8800" b="1" dirty="0">
                <a:solidFill>
                  <a:srgbClr val="E10E79"/>
                </a:solidFill>
                <a:latin typeface="MetaPro-Black" panose="02000503050000020004" pitchFamily="50" charset="0"/>
                <a:ea typeface="+mj-ea"/>
                <a:cs typeface="+mj-cs"/>
                <a:sym typeface="Arial"/>
              </a:rPr>
              <a:t>.</a:t>
            </a:r>
            <a:r>
              <a:rPr lang="hu-HU" sz="7200" b="1" dirty="0">
                <a:solidFill>
                  <a:srgbClr val="E10E79"/>
                </a:solidFill>
                <a:latin typeface="MetaPro-Black" panose="02000503050000020004" pitchFamily="50" charset="0"/>
                <a:ea typeface="+mj-ea"/>
                <a:cs typeface="+mj-cs"/>
                <a:sym typeface="Arial"/>
              </a:rPr>
              <a:t> </a:t>
            </a:r>
          </a:p>
        </p:txBody>
      </p:sp>
      <p:pic>
        <p:nvPicPr>
          <p:cNvPr id="131076" name="Picture 2" descr="Image result for telenor">
            <a:extLst>
              <a:ext uri="{FF2B5EF4-FFF2-40B4-BE49-F238E27FC236}">
                <a16:creationId xmlns:a16="http://schemas.microsoft.com/office/drawing/2014/main" id="{43B7EBF4-8281-4880-937C-A984C8111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60625"/>
            <a:ext cx="9858375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zövegdoboz 11">
            <a:extLst>
              <a:ext uri="{FF2B5EF4-FFF2-40B4-BE49-F238E27FC236}">
                <a16:creationId xmlns:a16="http://schemas.microsoft.com/office/drawing/2014/main" id="{92854829-01C4-4937-9DCF-BA70B5B1B894}"/>
              </a:ext>
            </a:extLst>
          </p:cNvPr>
          <p:cNvSpPr txBox="1"/>
          <p:nvPr/>
        </p:nvSpPr>
        <p:spPr>
          <a:xfrm>
            <a:off x="3085319" y="54866"/>
            <a:ext cx="7315200" cy="8316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3" tIns="65023" rIns="65023" bIns="65023" spcCol="38100">
            <a:spAutoFit/>
          </a:bodyPr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551" b="1" dirty="0">
                <a:solidFill>
                  <a:srgbClr val="DE006E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További Partnerek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691A58C1-F5BC-4A88-B90A-76D8E3F9630F}"/>
              </a:ext>
            </a:extLst>
          </p:cNvPr>
          <p:cNvSpPr txBox="1"/>
          <p:nvPr/>
        </p:nvSpPr>
        <p:spPr>
          <a:xfrm>
            <a:off x="243114" y="1180851"/>
            <a:ext cx="12518572" cy="1754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600" dirty="0">
                <a:solidFill>
                  <a:srgbClr val="E10E79"/>
                </a:solidFill>
                <a:latin typeface="MetaPro-Black" panose="02000503050000020004" pitchFamily="50" charset="0"/>
                <a:ea typeface="+mj-ea"/>
                <a:cs typeface="+mj-cs"/>
                <a:sym typeface="Arial"/>
              </a:rPr>
              <a:t>Saját bankkártyáddal közel 1000 Termékpartnernél </a:t>
            </a:r>
            <a:br>
              <a:rPr lang="hu-HU" sz="3600" dirty="0">
                <a:solidFill>
                  <a:srgbClr val="E10E79"/>
                </a:solidFill>
                <a:latin typeface="MetaPro-Black" panose="02000503050000020004" pitchFamily="50" charset="0"/>
                <a:ea typeface="+mj-ea"/>
                <a:cs typeface="+mj-cs"/>
                <a:sym typeface="Arial"/>
              </a:rPr>
            </a:br>
            <a:r>
              <a:rPr lang="hu-HU" sz="3600" b="1" dirty="0">
                <a:solidFill>
                  <a:srgbClr val="E10E79"/>
                </a:solidFill>
                <a:latin typeface="MetaPro-Black" panose="02000503050000020004" pitchFamily="50" charset="0"/>
                <a:ea typeface="+mj-ea"/>
                <a:cs typeface="+mj-cs"/>
                <a:sym typeface="Arial"/>
              </a:rPr>
              <a:t>1-40%..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3600" b="1" dirty="0">
                <a:solidFill>
                  <a:srgbClr val="E10E79"/>
                </a:solidFill>
                <a:latin typeface="MetaPro-Black" panose="02000503050000020004" pitchFamily="50" charset="0"/>
                <a:ea typeface="+mj-ea"/>
                <a:cs typeface="+mj-cs"/>
                <a:sym typeface="Arial"/>
              </a:rPr>
              <a:t>1</a:t>
            </a:r>
            <a:r>
              <a:rPr lang="hu-HU" sz="3600" b="1" dirty="0">
                <a:solidFill>
                  <a:srgbClr val="E10E79"/>
                </a:solidFill>
                <a:latin typeface="MetaPro-Black" panose="02000503050000020004" pitchFamily="50" charset="0"/>
                <a:ea typeface="+mj-ea"/>
                <a:cs typeface="+mj-cs"/>
                <a:sym typeface="Arial"/>
              </a:rPr>
              <a:t> 	                     2                       3                       4</a:t>
            </a:r>
          </a:p>
        </p:txBody>
      </p:sp>
      <p:pic>
        <p:nvPicPr>
          <p:cNvPr id="8" name="Kép 7" descr="A képen képernyőkép, monitor látható&#10;&#10;Automatikusan generált leírás">
            <a:extLst>
              <a:ext uri="{FF2B5EF4-FFF2-40B4-BE49-F238E27FC236}">
                <a16:creationId xmlns:a16="http://schemas.microsoft.com/office/drawing/2014/main" id="{3CDAF366-CC54-4296-8B89-2B3CF7F5B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65" y="2935175"/>
            <a:ext cx="12587669" cy="513856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9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49272</TotalTime>
  <Words>2289</Words>
  <Application>Microsoft Office PowerPoint</Application>
  <PresentationFormat>Egyéni</PresentationFormat>
  <Paragraphs>576</Paragraphs>
  <Slides>34</Slides>
  <Notes>14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7</vt:i4>
      </vt:variant>
      <vt:variant>
        <vt:lpstr>Diacímek</vt:lpstr>
      </vt:variant>
      <vt:variant>
        <vt:i4>34</vt:i4>
      </vt:variant>
    </vt:vector>
  </HeadingPairs>
  <TitlesOfParts>
    <vt:vector size="47" baseType="lpstr">
      <vt:lpstr>Arial</vt:lpstr>
      <vt:lpstr>Calibri</vt:lpstr>
      <vt:lpstr>Calibri Light</vt:lpstr>
      <vt:lpstr>MetaPro-Black</vt:lpstr>
      <vt:lpstr>Times New Roman</vt:lpstr>
      <vt:lpstr>Wingdings</vt:lpstr>
      <vt:lpstr>Office Theme</vt:lpstr>
      <vt:lpstr>11_Office Theme</vt:lpstr>
      <vt:lpstr>2_Office Theme</vt:lpstr>
      <vt:lpstr>3_Office Theme</vt:lpstr>
      <vt:lpstr>4_Office Theme</vt:lpstr>
      <vt:lpstr>6_Office Theme</vt:lpstr>
      <vt:lpstr>1_Office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World Fact - Ország bónusz 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Vladár Péter</dc:creator>
  <cp:lastModifiedBy>Péter Vladár</cp:lastModifiedBy>
  <cp:revision>778</cp:revision>
  <dcterms:modified xsi:type="dcterms:W3CDTF">2020-11-10T10:47:33Z</dcterms:modified>
</cp:coreProperties>
</file>